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748"/>
    <a:srgbClr val="1C9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476" y="372"/>
      </p:cViewPr>
      <p:guideLst>
        <p:guide orient="horz" pos="2880"/>
        <p:guide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F7E0-E6E0-4AB9-A5E8-7E812A6968A4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C33CB-D57F-4FE4-965C-A4F73A48F3B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69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C33CB-D57F-4FE4-965C-A4F73A48F3B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85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B623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B623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B623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B623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8F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85180" y="6629374"/>
            <a:ext cx="1425735" cy="1526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375" y="570357"/>
            <a:ext cx="475742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B623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9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microsoft.com/office/2007/relationships/hdphoto" Target="../media/hdphoto1.wdp"/><Relationship Id="rId5" Type="http://schemas.openxmlformats.org/officeDocument/2006/relationships/image" Target="../media/image43.png"/><Relationship Id="rId15" Type="http://schemas.openxmlformats.org/officeDocument/2006/relationships/image" Target="../media/image31.svg"/><Relationship Id="rId10" Type="http://schemas.openxmlformats.org/officeDocument/2006/relationships/image" Target="../media/image24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10.png"/><Relationship Id="rId3" Type="http://schemas.openxmlformats.org/officeDocument/2006/relationships/image" Target="../media/image49.png"/><Relationship Id="rId21" Type="http://schemas.openxmlformats.org/officeDocument/2006/relationships/image" Target="../media/image3.sv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11.sv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31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3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29.svg"/><Relationship Id="rId5" Type="http://schemas.openxmlformats.org/officeDocument/2006/relationships/image" Target="../media/image67.png"/><Relationship Id="rId10" Type="http://schemas.openxmlformats.org/officeDocument/2006/relationships/image" Target="../media/image28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3.sv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image" Target="../media/image74.pn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9.sv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27.png"/><Relationship Id="rId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80.png"/><Relationship Id="rId7" Type="http://schemas.openxmlformats.org/officeDocument/2006/relationships/image" Target="../media/image28.png"/><Relationship Id="rId12" Type="http://schemas.microsoft.com/office/2007/relationships/hdphoto" Target="../media/hdphoto2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77.png"/><Relationship Id="rId5" Type="http://schemas.openxmlformats.org/officeDocument/2006/relationships/image" Target="../media/image81.png"/><Relationship Id="rId10" Type="http://schemas.openxmlformats.org/officeDocument/2006/relationships/image" Target="../media/image31.sv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.wdp"/><Relationship Id="rId3" Type="http://schemas.openxmlformats.org/officeDocument/2006/relationships/image" Target="../media/image25.png"/><Relationship Id="rId7" Type="http://schemas.openxmlformats.org/officeDocument/2006/relationships/image" Target="../media/image84.png"/><Relationship Id="rId12" Type="http://schemas.openxmlformats.org/officeDocument/2006/relationships/image" Target="../media/image7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31.sv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83.pn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77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77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5" Type="http://schemas.openxmlformats.org/officeDocument/2006/relationships/image" Target="../media/image86.png"/><Relationship Id="rId10" Type="http://schemas.openxmlformats.org/officeDocument/2006/relationships/image" Target="../media/image77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.sv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4.png"/><Relationship Id="rId1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30.png"/><Relationship Id="rId2" Type="http://schemas.openxmlformats.org/officeDocument/2006/relationships/image" Target="../media/image25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6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4.png"/><Relationship Id="rId1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30.png"/><Relationship Id="rId2" Type="http://schemas.openxmlformats.org/officeDocument/2006/relationships/image" Target="../media/image25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6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76784-AF4E-E23A-2269-4FD55D8CE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40B945-AAC3-41D7-BAE9-752857B5B9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201E473-C33B-DEF2-70FA-C2253B9C3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3343044"/>
            <a:ext cx="3138097" cy="43284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36A7BF-C218-1AE7-1EDB-AAFD14EDE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1047729"/>
            <a:ext cx="6617588" cy="4762541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A46399D3-1C0E-D8E6-79C8-8C58C5FFE787}"/>
              </a:ext>
            </a:extLst>
          </p:cNvPr>
          <p:cNvSpPr txBox="1"/>
          <p:nvPr/>
        </p:nvSpPr>
        <p:spPr>
          <a:xfrm>
            <a:off x="762000" y="2875934"/>
            <a:ext cx="17075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60" dirty="0">
                <a:solidFill>
                  <a:schemeClr val="tx1"/>
                </a:solidFill>
                <a:latin typeface="Lucida Sans Unicode"/>
                <a:cs typeface="Lucida Sans Unicode"/>
              </a:rPr>
              <a:t>Jornadas</a:t>
            </a:r>
            <a:endParaRPr sz="28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pic>
        <p:nvPicPr>
          <p:cNvPr id="12" name="Gráfico 12">
            <a:extLst>
              <a:ext uri="{FF2B5EF4-FFF2-40B4-BE49-F238E27FC236}">
                <a16:creationId xmlns:a16="http://schemas.microsoft.com/office/drawing/2014/main" id="{69E4A4AA-6AF8-AAE0-8471-D845F7098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5772170"/>
            <a:ext cx="2075371" cy="3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8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0375" y="570357"/>
            <a:ext cx="4757420" cy="681724"/>
          </a:xfrm>
          <a:prstGeom prst="rect">
            <a:avLst/>
          </a:prstGeom>
        </p:spPr>
        <p:txBody>
          <a:bodyPr vert="horz" wrap="square" lIns="0" tIns="65531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chemeClr val="tx1"/>
                </a:solidFill>
              </a:rPr>
              <a:t>Jornada</a:t>
            </a:r>
            <a:r>
              <a:rPr sz="2000" spc="-114" dirty="0">
                <a:solidFill>
                  <a:schemeClr val="tx1"/>
                </a:solidFill>
              </a:rPr>
              <a:t> </a:t>
            </a:r>
            <a:r>
              <a:rPr sz="2000" spc="105" dirty="0">
                <a:solidFill>
                  <a:schemeClr val="tx1"/>
                </a:solidFill>
              </a:rPr>
              <a:t>de</a:t>
            </a:r>
            <a:r>
              <a:rPr sz="2000" spc="-100" dirty="0">
                <a:solidFill>
                  <a:schemeClr val="tx1"/>
                </a:solidFill>
              </a:rPr>
              <a:t> </a:t>
            </a:r>
            <a:r>
              <a:rPr sz="2000" spc="85" dirty="0">
                <a:solidFill>
                  <a:schemeClr val="tx1"/>
                </a:solidFill>
              </a:rPr>
              <a:t>Agendamento</a:t>
            </a:r>
            <a:r>
              <a:rPr sz="2000" spc="-125" dirty="0">
                <a:solidFill>
                  <a:schemeClr val="tx1"/>
                </a:solidFill>
              </a:rPr>
              <a:t> </a:t>
            </a:r>
            <a:r>
              <a:rPr sz="2000" spc="80" dirty="0">
                <a:solidFill>
                  <a:schemeClr val="tx1"/>
                </a:solidFill>
              </a:rPr>
              <a:t>via</a:t>
            </a:r>
            <a:r>
              <a:rPr sz="2000" spc="-85" dirty="0">
                <a:solidFill>
                  <a:schemeClr val="tx1"/>
                </a:solidFill>
              </a:rPr>
              <a:t> </a:t>
            </a:r>
            <a:r>
              <a:rPr sz="2000" spc="120" dirty="0">
                <a:solidFill>
                  <a:schemeClr val="tx1"/>
                </a:solidFill>
              </a:rPr>
              <a:t>app</a:t>
            </a:r>
            <a:endParaRPr sz="2000" dirty="0">
              <a:solidFill>
                <a:schemeClr val="tx1"/>
              </a:solidFill>
            </a:endParaRPr>
          </a:p>
          <a:p>
            <a:pPr marL="189230">
              <a:lnSpc>
                <a:spcPct val="100000"/>
              </a:lnSpc>
            </a:pPr>
            <a:r>
              <a:rPr sz="2000" spc="-50" dirty="0">
                <a:solidFill>
                  <a:srgbClr val="1C9949"/>
                </a:solidFill>
                <a:latin typeface="Arial Black"/>
                <a:cs typeface="Arial Black"/>
              </a:rPr>
              <a:t>Consulta</a:t>
            </a:r>
            <a:r>
              <a:rPr sz="2000" spc="-21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1C9949"/>
                </a:solidFill>
                <a:latin typeface="Arial Black"/>
                <a:cs typeface="Arial Black"/>
              </a:rPr>
              <a:t>Presencial</a:t>
            </a:r>
            <a:endParaRPr sz="2000" dirty="0">
              <a:solidFill>
                <a:srgbClr val="1C9949"/>
              </a:solidFill>
              <a:latin typeface="Arial Black"/>
              <a:cs typeface="Arial Black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032" y="2034158"/>
            <a:ext cx="76200" cy="16649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63582" y="1628146"/>
            <a:ext cx="285750" cy="267970"/>
            <a:chOff x="563582" y="1628146"/>
            <a:chExt cx="285750" cy="267970"/>
          </a:xfrm>
        </p:grpSpPr>
        <p:sp>
          <p:nvSpPr>
            <p:cNvPr id="17" name="object 17"/>
            <p:cNvSpPr/>
            <p:nvPr/>
          </p:nvSpPr>
          <p:spPr>
            <a:xfrm>
              <a:off x="661733" y="1654924"/>
              <a:ext cx="187325" cy="213995"/>
            </a:xfrm>
            <a:custGeom>
              <a:avLst/>
              <a:gdLst/>
              <a:ahLst/>
              <a:cxnLst/>
              <a:rect l="l" t="t" r="r" b="b"/>
              <a:pathLst>
                <a:path w="187325" h="213994">
                  <a:moveTo>
                    <a:pt x="187121" y="203352"/>
                  </a:moveTo>
                  <a:lnTo>
                    <a:pt x="185064" y="198551"/>
                  </a:lnTo>
                  <a:lnTo>
                    <a:pt x="181419" y="197040"/>
                  </a:lnTo>
                  <a:lnTo>
                    <a:pt x="9055" y="197091"/>
                  </a:lnTo>
                  <a:lnTo>
                    <a:pt x="4051" y="197459"/>
                  </a:lnTo>
                  <a:lnTo>
                    <a:pt x="838" y="200545"/>
                  </a:lnTo>
                  <a:lnTo>
                    <a:pt x="0" y="208546"/>
                  </a:lnTo>
                  <a:lnTo>
                    <a:pt x="2387" y="212293"/>
                  </a:lnTo>
                  <a:lnTo>
                    <a:pt x="7823" y="213753"/>
                  </a:lnTo>
                  <a:lnTo>
                    <a:pt x="181635" y="213906"/>
                  </a:lnTo>
                  <a:lnTo>
                    <a:pt x="185293" y="212217"/>
                  </a:lnTo>
                  <a:lnTo>
                    <a:pt x="187121" y="207251"/>
                  </a:lnTo>
                  <a:lnTo>
                    <a:pt x="187121" y="203352"/>
                  </a:lnTo>
                  <a:close/>
                </a:path>
                <a:path w="187325" h="213994">
                  <a:moveTo>
                    <a:pt x="187121" y="104724"/>
                  </a:moveTo>
                  <a:lnTo>
                    <a:pt x="184899" y="99898"/>
                  </a:lnTo>
                  <a:lnTo>
                    <a:pt x="181076" y="98501"/>
                  </a:lnTo>
                  <a:lnTo>
                    <a:pt x="8991" y="98539"/>
                  </a:lnTo>
                  <a:lnTo>
                    <a:pt x="3556" y="99047"/>
                  </a:lnTo>
                  <a:lnTo>
                    <a:pt x="330" y="102666"/>
                  </a:lnTo>
                  <a:lnTo>
                    <a:pt x="457" y="112090"/>
                  </a:lnTo>
                  <a:lnTo>
                    <a:pt x="4178" y="115303"/>
                  </a:lnTo>
                  <a:lnTo>
                    <a:pt x="181076" y="115392"/>
                  </a:lnTo>
                  <a:lnTo>
                    <a:pt x="184912" y="114007"/>
                  </a:lnTo>
                  <a:lnTo>
                    <a:pt x="187121" y="109181"/>
                  </a:lnTo>
                  <a:lnTo>
                    <a:pt x="187121" y="104724"/>
                  </a:lnTo>
                  <a:close/>
                </a:path>
                <a:path w="187325" h="213994">
                  <a:moveTo>
                    <a:pt x="187121" y="6642"/>
                  </a:moveTo>
                  <a:lnTo>
                    <a:pt x="185280" y="1689"/>
                  </a:lnTo>
                  <a:lnTo>
                    <a:pt x="181635" y="0"/>
                  </a:lnTo>
                  <a:lnTo>
                    <a:pt x="10718" y="88"/>
                  </a:lnTo>
                  <a:lnTo>
                    <a:pt x="7543" y="177"/>
                  </a:lnTo>
                  <a:lnTo>
                    <a:pt x="2857" y="1511"/>
                  </a:lnTo>
                  <a:lnTo>
                    <a:pt x="596" y="4533"/>
                  </a:lnTo>
                  <a:lnTo>
                    <a:pt x="215" y="11404"/>
                  </a:lnTo>
                  <a:lnTo>
                    <a:pt x="1612" y="14262"/>
                  </a:lnTo>
                  <a:lnTo>
                    <a:pt x="6578" y="16510"/>
                  </a:lnTo>
                  <a:lnTo>
                    <a:pt x="8636" y="16738"/>
                  </a:lnTo>
                  <a:lnTo>
                    <a:pt x="181419" y="16865"/>
                  </a:lnTo>
                  <a:lnTo>
                    <a:pt x="185077" y="15328"/>
                  </a:lnTo>
                  <a:lnTo>
                    <a:pt x="187121" y="10553"/>
                  </a:lnTo>
                  <a:lnTo>
                    <a:pt x="187121" y="6642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613" y="1628146"/>
              <a:ext cx="70318" cy="704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582" y="1825165"/>
              <a:ext cx="70372" cy="704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582" y="1726699"/>
              <a:ext cx="70365" cy="7034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72359" y="2330160"/>
            <a:ext cx="267970" cy="268605"/>
            <a:chOff x="572359" y="2330160"/>
            <a:chExt cx="267970" cy="268605"/>
          </a:xfrm>
        </p:grpSpPr>
        <p:sp>
          <p:nvSpPr>
            <p:cNvPr id="22" name="object 22"/>
            <p:cNvSpPr/>
            <p:nvPr/>
          </p:nvSpPr>
          <p:spPr>
            <a:xfrm>
              <a:off x="639487" y="2330626"/>
              <a:ext cx="200660" cy="258445"/>
            </a:xfrm>
            <a:custGeom>
              <a:avLst/>
              <a:gdLst/>
              <a:ahLst/>
              <a:cxnLst/>
              <a:rect l="l" t="t" r="r" b="b"/>
              <a:pathLst>
                <a:path w="200659" h="258444">
                  <a:moveTo>
                    <a:pt x="73861" y="0"/>
                  </a:moveTo>
                  <a:lnTo>
                    <a:pt x="35554" y="3447"/>
                  </a:lnTo>
                  <a:lnTo>
                    <a:pt x="1250" y="19693"/>
                  </a:lnTo>
                  <a:lnTo>
                    <a:pt x="2448" y="27830"/>
                  </a:lnTo>
                  <a:lnTo>
                    <a:pt x="5541" y="31330"/>
                  </a:lnTo>
                  <a:lnTo>
                    <a:pt x="11915" y="31948"/>
                  </a:lnTo>
                  <a:lnTo>
                    <a:pt x="14463" y="31369"/>
                  </a:lnTo>
                  <a:lnTo>
                    <a:pt x="16512" y="30405"/>
                  </a:lnTo>
                  <a:lnTo>
                    <a:pt x="31253" y="24492"/>
                  </a:lnTo>
                  <a:lnTo>
                    <a:pt x="46352" y="20598"/>
                  </a:lnTo>
                  <a:lnTo>
                    <a:pt x="61817" y="18874"/>
                  </a:lnTo>
                  <a:lnTo>
                    <a:pt x="77658" y="19474"/>
                  </a:lnTo>
                  <a:lnTo>
                    <a:pt x="132399" y="38838"/>
                  </a:lnTo>
                  <a:lnTo>
                    <a:pt x="169481" y="83092"/>
                  </a:lnTo>
                  <a:lnTo>
                    <a:pt x="181561" y="145760"/>
                  </a:lnTo>
                  <a:lnTo>
                    <a:pt x="174750" y="176329"/>
                  </a:lnTo>
                  <a:lnTo>
                    <a:pt x="151448" y="218263"/>
                  </a:lnTo>
                  <a:lnTo>
                    <a:pt x="113165" y="239046"/>
                  </a:lnTo>
                  <a:lnTo>
                    <a:pt x="104051" y="239365"/>
                  </a:lnTo>
                  <a:lnTo>
                    <a:pt x="95774" y="237183"/>
                  </a:lnTo>
                  <a:lnTo>
                    <a:pt x="76474" y="199816"/>
                  </a:lnTo>
                  <a:lnTo>
                    <a:pt x="78936" y="199270"/>
                  </a:lnTo>
                  <a:lnTo>
                    <a:pt x="100147" y="191529"/>
                  </a:lnTo>
                  <a:lnTo>
                    <a:pt x="128968" y="158586"/>
                  </a:lnTo>
                  <a:lnTo>
                    <a:pt x="133844" y="106479"/>
                  </a:lnTo>
                  <a:lnTo>
                    <a:pt x="133675" y="70890"/>
                  </a:lnTo>
                  <a:lnTo>
                    <a:pt x="129644" y="66798"/>
                  </a:lnTo>
                  <a:lnTo>
                    <a:pt x="117044" y="66684"/>
                  </a:lnTo>
                  <a:lnTo>
                    <a:pt x="89973" y="66805"/>
                  </a:lnTo>
                  <a:lnTo>
                    <a:pt x="85921" y="71136"/>
                  </a:lnTo>
                  <a:lnTo>
                    <a:pt x="86034" y="81442"/>
                  </a:lnTo>
                  <a:lnTo>
                    <a:pt x="90066" y="85640"/>
                  </a:lnTo>
                  <a:lnTo>
                    <a:pt x="100744" y="85906"/>
                  </a:lnTo>
                  <a:lnTo>
                    <a:pt x="114542" y="85806"/>
                  </a:lnTo>
                  <a:lnTo>
                    <a:pt x="114522" y="137815"/>
                  </a:lnTo>
                  <a:lnTo>
                    <a:pt x="82360" y="178716"/>
                  </a:lnTo>
                  <a:lnTo>
                    <a:pt x="64472" y="181307"/>
                  </a:lnTo>
                  <a:lnTo>
                    <a:pt x="47508" y="177323"/>
                  </a:lnTo>
                  <a:lnTo>
                    <a:pt x="19306" y="136723"/>
                  </a:lnTo>
                  <a:lnTo>
                    <a:pt x="18993" y="111498"/>
                  </a:lnTo>
                  <a:lnTo>
                    <a:pt x="19166" y="86132"/>
                  </a:lnTo>
                  <a:lnTo>
                    <a:pt x="19758" y="85839"/>
                  </a:lnTo>
                  <a:lnTo>
                    <a:pt x="43369" y="85753"/>
                  </a:lnTo>
                  <a:lnTo>
                    <a:pt x="47674" y="81867"/>
                  </a:lnTo>
                  <a:lnTo>
                    <a:pt x="47807" y="70703"/>
                  </a:lnTo>
                  <a:lnTo>
                    <a:pt x="43456" y="66705"/>
                  </a:lnTo>
                  <a:lnTo>
                    <a:pt x="3752" y="66698"/>
                  </a:lnTo>
                  <a:lnTo>
                    <a:pt x="0" y="70391"/>
                  </a:lnTo>
                  <a:lnTo>
                    <a:pt x="0" y="133017"/>
                  </a:lnTo>
                  <a:lnTo>
                    <a:pt x="15418" y="176235"/>
                  </a:lnTo>
                  <a:lnTo>
                    <a:pt x="55072" y="199244"/>
                  </a:lnTo>
                  <a:lnTo>
                    <a:pt x="56748" y="199563"/>
                  </a:lnTo>
                  <a:lnTo>
                    <a:pt x="57207" y="200208"/>
                  </a:lnTo>
                  <a:lnTo>
                    <a:pt x="58698" y="209416"/>
                  </a:lnTo>
                  <a:lnTo>
                    <a:pt x="59516" y="217110"/>
                  </a:lnTo>
                  <a:lnTo>
                    <a:pt x="61665" y="224390"/>
                  </a:lnTo>
                  <a:lnTo>
                    <a:pt x="95534" y="256859"/>
                  </a:lnTo>
                  <a:lnTo>
                    <a:pt x="103481" y="257892"/>
                  </a:lnTo>
                  <a:lnTo>
                    <a:pt x="111409" y="257824"/>
                  </a:lnTo>
                  <a:lnTo>
                    <a:pt x="153770" y="241769"/>
                  </a:lnTo>
                  <a:lnTo>
                    <a:pt x="187659" y="196271"/>
                  </a:lnTo>
                  <a:lnTo>
                    <a:pt x="200252" y="144775"/>
                  </a:lnTo>
                  <a:lnTo>
                    <a:pt x="199405" y="117363"/>
                  </a:lnTo>
                  <a:lnTo>
                    <a:pt x="183854" y="68166"/>
                  </a:lnTo>
                  <a:lnTo>
                    <a:pt x="150134" y="29094"/>
                  </a:lnTo>
                  <a:lnTo>
                    <a:pt x="100828" y="4004"/>
                  </a:lnTo>
                  <a:lnTo>
                    <a:pt x="73861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9467" y="2330626"/>
              <a:ext cx="200660" cy="258445"/>
            </a:xfrm>
            <a:custGeom>
              <a:avLst/>
              <a:gdLst/>
              <a:ahLst/>
              <a:cxnLst/>
              <a:rect l="l" t="t" r="r" b="b"/>
              <a:pathLst>
                <a:path w="200659" h="258444">
                  <a:moveTo>
                    <a:pt x="19200" y="86159"/>
                  </a:moveTo>
                  <a:lnTo>
                    <a:pt x="19126" y="98845"/>
                  </a:lnTo>
                  <a:lnTo>
                    <a:pt x="19013" y="111498"/>
                  </a:lnTo>
                  <a:lnTo>
                    <a:pt x="19026" y="124123"/>
                  </a:lnTo>
                  <a:lnTo>
                    <a:pt x="33337" y="167652"/>
                  </a:lnTo>
                  <a:lnTo>
                    <a:pt x="64492" y="181307"/>
                  </a:lnTo>
                  <a:lnTo>
                    <a:pt x="82380" y="178716"/>
                  </a:lnTo>
                  <a:lnTo>
                    <a:pt x="97511" y="170221"/>
                  </a:lnTo>
                  <a:lnTo>
                    <a:pt x="108547" y="156938"/>
                  </a:lnTo>
                  <a:lnTo>
                    <a:pt x="114149" y="139983"/>
                  </a:lnTo>
                  <a:lnTo>
                    <a:pt x="114295" y="138899"/>
                  </a:lnTo>
                  <a:lnTo>
                    <a:pt x="114542" y="137815"/>
                  </a:lnTo>
                  <a:lnTo>
                    <a:pt x="114548" y="136730"/>
                  </a:lnTo>
                  <a:lnTo>
                    <a:pt x="114562" y="124109"/>
                  </a:lnTo>
                  <a:lnTo>
                    <a:pt x="114565" y="111445"/>
                  </a:lnTo>
                  <a:lnTo>
                    <a:pt x="114563" y="98693"/>
                  </a:lnTo>
                  <a:lnTo>
                    <a:pt x="114562" y="85806"/>
                  </a:lnTo>
                  <a:lnTo>
                    <a:pt x="113590" y="85806"/>
                  </a:lnTo>
                  <a:lnTo>
                    <a:pt x="112652" y="85806"/>
                  </a:lnTo>
                  <a:lnTo>
                    <a:pt x="111708" y="85806"/>
                  </a:lnTo>
                  <a:lnTo>
                    <a:pt x="106239" y="85806"/>
                  </a:lnTo>
                  <a:lnTo>
                    <a:pt x="100764" y="85906"/>
                  </a:lnTo>
                  <a:lnTo>
                    <a:pt x="95295" y="85766"/>
                  </a:lnTo>
                  <a:lnTo>
                    <a:pt x="90086" y="85640"/>
                  </a:lnTo>
                  <a:lnTo>
                    <a:pt x="86054" y="81442"/>
                  </a:lnTo>
                  <a:lnTo>
                    <a:pt x="85994" y="76365"/>
                  </a:lnTo>
                  <a:lnTo>
                    <a:pt x="85941" y="71136"/>
                  </a:lnTo>
                  <a:lnTo>
                    <a:pt x="89993" y="66805"/>
                  </a:lnTo>
                  <a:lnTo>
                    <a:pt x="95348" y="66745"/>
                  </a:lnTo>
                  <a:lnTo>
                    <a:pt x="102585" y="66682"/>
                  </a:lnTo>
                  <a:lnTo>
                    <a:pt x="109825" y="66662"/>
                  </a:lnTo>
                  <a:lnTo>
                    <a:pt x="117064" y="66684"/>
                  </a:lnTo>
                  <a:lnTo>
                    <a:pt x="124301" y="66745"/>
                  </a:lnTo>
                  <a:lnTo>
                    <a:pt x="129664" y="66798"/>
                  </a:lnTo>
                  <a:lnTo>
                    <a:pt x="133695" y="70890"/>
                  </a:lnTo>
                  <a:lnTo>
                    <a:pt x="133709" y="76319"/>
                  </a:lnTo>
                  <a:lnTo>
                    <a:pt x="133783" y="91399"/>
                  </a:lnTo>
                  <a:lnTo>
                    <a:pt x="133864" y="106479"/>
                  </a:lnTo>
                  <a:lnTo>
                    <a:pt x="133839" y="121555"/>
                  </a:lnTo>
                  <a:lnTo>
                    <a:pt x="133595" y="136624"/>
                  </a:lnTo>
                  <a:lnTo>
                    <a:pt x="117345" y="177428"/>
                  </a:lnTo>
                  <a:lnTo>
                    <a:pt x="78956" y="199270"/>
                  </a:lnTo>
                  <a:lnTo>
                    <a:pt x="78184" y="199410"/>
                  </a:lnTo>
                  <a:lnTo>
                    <a:pt x="77425" y="199610"/>
                  </a:lnTo>
                  <a:lnTo>
                    <a:pt x="95794" y="237183"/>
                  </a:lnTo>
                  <a:lnTo>
                    <a:pt x="104071" y="239365"/>
                  </a:lnTo>
                  <a:lnTo>
                    <a:pt x="113184" y="239046"/>
                  </a:lnTo>
                  <a:lnTo>
                    <a:pt x="151468" y="218263"/>
                  </a:lnTo>
                  <a:lnTo>
                    <a:pt x="174770" y="176329"/>
                  </a:lnTo>
                  <a:lnTo>
                    <a:pt x="181581" y="145760"/>
                  </a:lnTo>
                  <a:lnTo>
                    <a:pt x="180076" y="114635"/>
                  </a:lnTo>
                  <a:lnTo>
                    <a:pt x="153295" y="57821"/>
                  </a:lnTo>
                  <a:lnTo>
                    <a:pt x="107128" y="26078"/>
                  </a:lnTo>
                  <a:lnTo>
                    <a:pt x="61837" y="18874"/>
                  </a:lnTo>
                  <a:lnTo>
                    <a:pt x="46372" y="20598"/>
                  </a:lnTo>
                  <a:lnTo>
                    <a:pt x="31273" y="24492"/>
                  </a:lnTo>
                  <a:lnTo>
                    <a:pt x="16532" y="30405"/>
                  </a:lnTo>
                  <a:lnTo>
                    <a:pt x="14483" y="31369"/>
                  </a:lnTo>
                  <a:lnTo>
                    <a:pt x="11935" y="31948"/>
                  </a:lnTo>
                  <a:lnTo>
                    <a:pt x="9706" y="31729"/>
                  </a:lnTo>
                  <a:lnTo>
                    <a:pt x="5561" y="31330"/>
                  </a:lnTo>
                  <a:lnTo>
                    <a:pt x="2468" y="27830"/>
                  </a:lnTo>
                  <a:lnTo>
                    <a:pt x="1882" y="23838"/>
                  </a:lnTo>
                  <a:lnTo>
                    <a:pt x="1270" y="19693"/>
                  </a:lnTo>
                  <a:lnTo>
                    <a:pt x="3333" y="15768"/>
                  </a:lnTo>
                  <a:lnTo>
                    <a:pt x="45478" y="1543"/>
                  </a:lnTo>
                  <a:lnTo>
                    <a:pt x="73881" y="0"/>
                  </a:lnTo>
                  <a:lnTo>
                    <a:pt x="100848" y="4004"/>
                  </a:lnTo>
                  <a:lnTo>
                    <a:pt x="150154" y="29094"/>
                  </a:lnTo>
                  <a:lnTo>
                    <a:pt x="183873" y="68166"/>
                  </a:lnTo>
                  <a:lnTo>
                    <a:pt x="199425" y="117363"/>
                  </a:lnTo>
                  <a:lnTo>
                    <a:pt x="200272" y="144775"/>
                  </a:lnTo>
                  <a:lnTo>
                    <a:pt x="196375" y="171107"/>
                  </a:lnTo>
                  <a:lnTo>
                    <a:pt x="174125" y="220180"/>
                  </a:lnTo>
                  <a:lnTo>
                    <a:pt x="141292" y="249511"/>
                  </a:lnTo>
                  <a:lnTo>
                    <a:pt x="103501" y="257892"/>
                  </a:lnTo>
                  <a:lnTo>
                    <a:pt x="95554" y="256859"/>
                  </a:lnTo>
                  <a:lnTo>
                    <a:pt x="61685" y="224390"/>
                  </a:lnTo>
                  <a:lnTo>
                    <a:pt x="58718" y="209416"/>
                  </a:lnTo>
                  <a:lnTo>
                    <a:pt x="57500" y="201881"/>
                  </a:lnTo>
                  <a:lnTo>
                    <a:pt x="57227" y="200208"/>
                  </a:lnTo>
                  <a:lnTo>
                    <a:pt x="56768" y="199563"/>
                  </a:lnTo>
                  <a:lnTo>
                    <a:pt x="55092" y="199244"/>
                  </a:lnTo>
                  <a:lnTo>
                    <a:pt x="32834" y="190986"/>
                  </a:lnTo>
                  <a:lnTo>
                    <a:pt x="4101" y="156432"/>
                  </a:lnTo>
                  <a:lnTo>
                    <a:pt x="0" y="105255"/>
                  </a:lnTo>
                  <a:lnTo>
                    <a:pt x="8" y="91370"/>
                  </a:lnTo>
                  <a:lnTo>
                    <a:pt x="19" y="77483"/>
                  </a:lnTo>
                  <a:lnTo>
                    <a:pt x="19" y="70391"/>
                  </a:lnTo>
                  <a:lnTo>
                    <a:pt x="3772" y="66698"/>
                  </a:lnTo>
                  <a:lnTo>
                    <a:pt x="10937" y="66685"/>
                  </a:lnTo>
                  <a:lnTo>
                    <a:pt x="17503" y="66680"/>
                  </a:lnTo>
                  <a:lnTo>
                    <a:pt x="24070" y="66677"/>
                  </a:lnTo>
                  <a:lnTo>
                    <a:pt x="30636" y="66678"/>
                  </a:lnTo>
                  <a:lnTo>
                    <a:pt x="37202" y="66685"/>
                  </a:lnTo>
                  <a:lnTo>
                    <a:pt x="43476" y="66705"/>
                  </a:lnTo>
                  <a:lnTo>
                    <a:pt x="47827" y="70703"/>
                  </a:lnTo>
                  <a:lnTo>
                    <a:pt x="47760" y="76352"/>
                  </a:lnTo>
                  <a:lnTo>
                    <a:pt x="47694" y="81867"/>
                  </a:lnTo>
                  <a:lnTo>
                    <a:pt x="43389" y="85753"/>
                  </a:lnTo>
                  <a:lnTo>
                    <a:pt x="37262" y="85786"/>
                  </a:lnTo>
                  <a:lnTo>
                    <a:pt x="31494" y="85819"/>
                  </a:lnTo>
                  <a:lnTo>
                    <a:pt x="25726" y="85819"/>
                  </a:lnTo>
                  <a:lnTo>
                    <a:pt x="19951" y="85839"/>
                  </a:lnTo>
                  <a:lnTo>
                    <a:pt x="19778" y="85839"/>
                  </a:lnTo>
                  <a:lnTo>
                    <a:pt x="19605" y="85966"/>
                  </a:lnTo>
                  <a:lnTo>
                    <a:pt x="19186" y="86132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359" y="2366580"/>
              <a:ext cx="86813" cy="23179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552095" y="3038290"/>
            <a:ext cx="312420" cy="313055"/>
            <a:chOff x="552095" y="3038290"/>
            <a:chExt cx="312420" cy="313055"/>
          </a:xfrm>
        </p:grpSpPr>
        <p:sp>
          <p:nvSpPr>
            <p:cNvPr id="26" name="object 26"/>
            <p:cNvSpPr/>
            <p:nvPr/>
          </p:nvSpPr>
          <p:spPr>
            <a:xfrm>
              <a:off x="559962" y="3046157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256228" y="53946"/>
                  </a:moveTo>
                  <a:lnTo>
                    <a:pt x="40457" y="53946"/>
                  </a:lnTo>
                  <a:lnTo>
                    <a:pt x="3179" y="78658"/>
                  </a:lnTo>
                  <a:lnTo>
                    <a:pt x="0" y="94405"/>
                  </a:lnTo>
                  <a:lnTo>
                    <a:pt x="0" y="256244"/>
                  </a:lnTo>
                  <a:lnTo>
                    <a:pt x="24709" y="293524"/>
                  </a:lnTo>
                  <a:lnTo>
                    <a:pt x="256228" y="296704"/>
                  </a:lnTo>
                  <a:lnTo>
                    <a:pt x="271979" y="293524"/>
                  </a:lnTo>
                  <a:lnTo>
                    <a:pt x="284839" y="284854"/>
                  </a:lnTo>
                  <a:lnTo>
                    <a:pt x="285942" y="283217"/>
                  </a:lnTo>
                  <a:lnTo>
                    <a:pt x="40457" y="283217"/>
                  </a:lnTo>
                  <a:lnTo>
                    <a:pt x="29959" y="281097"/>
                  </a:lnTo>
                  <a:lnTo>
                    <a:pt x="21385" y="275317"/>
                  </a:lnTo>
                  <a:lnTo>
                    <a:pt x="15605" y="266743"/>
                  </a:lnTo>
                  <a:lnTo>
                    <a:pt x="13486" y="256244"/>
                  </a:lnTo>
                  <a:lnTo>
                    <a:pt x="13485" y="94405"/>
                  </a:lnTo>
                  <a:lnTo>
                    <a:pt x="15605" y="83908"/>
                  </a:lnTo>
                  <a:lnTo>
                    <a:pt x="21385" y="75334"/>
                  </a:lnTo>
                  <a:lnTo>
                    <a:pt x="29959" y="69553"/>
                  </a:lnTo>
                  <a:lnTo>
                    <a:pt x="40457" y="67432"/>
                  </a:lnTo>
                  <a:lnTo>
                    <a:pt x="285941" y="67432"/>
                  </a:lnTo>
                  <a:lnTo>
                    <a:pt x="284839" y="65797"/>
                  </a:lnTo>
                  <a:lnTo>
                    <a:pt x="271979" y="57126"/>
                  </a:lnTo>
                  <a:lnTo>
                    <a:pt x="256228" y="53946"/>
                  </a:lnTo>
                  <a:close/>
                </a:path>
                <a:path w="297180" h="297179">
                  <a:moveTo>
                    <a:pt x="285941" y="67432"/>
                  </a:moveTo>
                  <a:lnTo>
                    <a:pt x="256228" y="67432"/>
                  </a:lnTo>
                  <a:lnTo>
                    <a:pt x="266729" y="69553"/>
                  </a:lnTo>
                  <a:lnTo>
                    <a:pt x="275302" y="75335"/>
                  </a:lnTo>
                  <a:lnTo>
                    <a:pt x="281081" y="83909"/>
                  </a:lnTo>
                  <a:lnTo>
                    <a:pt x="283199" y="94405"/>
                  </a:lnTo>
                  <a:lnTo>
                    <a:pt x="283199" y="256244"/>
                  </a:lnTo>
                  <a:lnTo>
                    <a:pt x="281081" y="266743"/>
                  </a:lnTo>
                  <a:lnTo>
                    <a:pt x="275302" y="275317"/>
                  </a:lnTo>
                  <a:lnTo>
                    <a:pt x="266729" y="281097"/>
                  </a:lnTo>
                  <a:lnTo>
                    <a:pt x="256228" y="283217"/>
                  </a:lnTo>
                  <a:lnTo>
                    <a:pt x="285942" y="283217"/>
                  </a:lnTo>
                  <a:lnTo>
                    <a:pt x="293507" y="271993"/>
                  </a:lnTo>
                  <a:lnTo>
                    <a:pt x="296685" y="256244"/>
                  </a:lnTo>
                  <a:lnTo>
                    <a:pt x="296685" y="94405"/>
                  </a:lnTo>
                  <a:lnTo>
                    <a:pt x="293507" y="78658"/>
                  </a:lnTo>
                  <a:lnTo>
                    <a:pt x="285941" y="67432"/>
                  </a:lnTo>
                  <a:close/>
                </a:path>
                <a:path w="297180" h="297179">
                  <a:moveTo>
                    <a:pt x="155083" y="107892"/>
                  </a:moveTo>
                  <a:lnTo>
                    <a:pt x="121368" y="128122"/>
                  </a:lnTo>
                  <a:lnTo>
                    <a:pt x="121368" y="148351"/>
                  </a:lnTo>
                  <a:lnTo>
                    <a:pt x="101139" y="148351"/>
                  </a:lnTo>
                  <a:lnTo>
                    <a:pt x="93266" y="149941"/>
                  </a:lnTo>
                  <a:lnTo>
                    <a:pt x="86838" y="154277"/>
                  </a:lnTo>
                  <a:lnTo>
                    <a:pt x="82504" y="160707"/>
                  </a:lnTo>
                  <a:lnTo>
                    <a:pt x="80915" y="168581"/>
                  </a:lnTo>
                  <a:lnTo>
                    <a:pt x="80915" y="182068"/>
                  </a:lnTo>
                  <a:lnTo>
                    <a:pt x="121368" y="202298"/>
                  </a:lnTo>
                  <a:lnTo>
                    <a:pt x="121368" y="222527"/>
                  </a:lnTo>
                  <a:lnTo>
                    <a:pt x="155083" y="242757"/>
                  </a:lnTo>
                  <a:lnTo>
                    <a:pt x="162961" y="241168"/>
                  </a:lnTo>
                  <a:lnTo>
                    <a:pt x="169390" y="236832"/>
                  </a:lnTo>
                  <a:lnTo>
                    <a:pt x="173723" y="230402"/>
                  </a:lnTo>
                  <a:lnTo>
                    <a:pt x="173951" y="229271"/>
                  </a:lnTo>
                  <a:lnTo>
                    <a:pt x="137877" y="229271"/>
                  </a:lnTo>
                  <a:lnTo>
                    <a:pt x="134854" y="226251"/>
                  </a:lnTo>
                  <a:lnTo>
                    <a:pt x="134854" y="188811"/>
                  </a:lnTo>
                  <a:lnTo>
                    <a:pt x="97419" y="188811"/>
                  </a:lnTo>
                  <a:lnTo>
                    <a:pt x="94396" y="185788"/>
                  </a:lnTo>
                  <a:lnTo>
                    <a:pt x="94396" y="164861"/>
                  </a:lnTo>
                  <a:lnTo>
                    <a:pt x="97419" y="161838"/>
                  </a:lnTo>
                  <a:lnTo>
                    <a:pt x="134854" y="161838"/>
                  </a:lnTo>
                  <a:lnTo>
                    <a:pt x="134854" y="124402"/>
                  </a:lnTo>
                  <a:lnTo>
                    <a:pt x="137877" y="121378"/>
                  </a:lnTo>
                  <a:lnTo>
                    <a:pt x="173951" y="121378"/>
                  </a:lnTo>
                  <a:lnTo>
                    <a:pt x="173723" y="120248"/>
                  </a:lnTo>
                  <a:lnTo>
                    <a:pt x="169390" y="113818"/>
                  </a:lnTo>
                  <a:lnTo>
                    <a:pt x="162961" y="109482"/>
                  </a:lnTo>
                  <a:lnTo>
                    <a:pt x="155083" y="107892"/>
                  </a:lnTo>
                  <a:close/>
                </a:path>
                <a:path w="297180" h="297179">
                  <a:moveTo>
                    <a:pt x="173951" y="121378"/>
                  </a:moveTo>
                  <a:lnTo>
                    <a:pt x="158814" y="121378"/>
                  </a:lnTo>
                  <a:lnTo>
                    <a:pt x="161826" y="124402"/>
                  </a:lnTo>
                  <a:lnTo>
                    <a:pt x="161826" y="161838"/>
                  </a:lnTo>
                  <a:lnTo>
                    <a:pt x="199272" y="161838"/>
                  </a:lnTo>
                  <a:lnTo>
                    <a:pt x="202284" y="164861"/>
                  </a:lnTo>
                  <a:lnTo>
                    <a:pt x="202284" y="185788"/>
                  </a:lnTo>
                  <a:lnTo>
                    <a:pt x="199272" y="188811"/>
                  </a:lnTo>
                  <a:lnTo>
                    <a:pt x="161826" y="188811"/>
                  </a:lnTo>
                  <a:lnTo>
                    <a:pt x="161826" y="226251"/>
                  </a:lnTo>
                  <a:lnTo>
                    <a:pt x="158814" y="229271"/>
                  </a:lnTo>
                  <a:lnTo>
                    <a:pt x="173951" y="229271"/>
                  </a:lnTo>
                  <a:lnTo>
                    <a:pt x="175312" y="222528"/>
                  </a:lnTo>
                  <a:lnTo>
                    <a:pt x="175312" y="202298"/>
                  </a:lnTo>
                  <a:lnTo>
                    <a:pt x="195541" y="202298"/>
                  </a:lnTo>
                  <a:lnTo>
                    <a:pt x="203419" y="200708"/>
                  </a:lnTo>
                  <a:lnTo>
                    <a:pt x="209848" y="196372"/>
                  </a:lnTo>
                  <a:lnTo>
                    <a:pt x="214181" y="189942"/>
                  </a:lnTo>
                  <a:lnTo>
                    <a:pt x="215770" y="182068"/>
                  </a:lnTo>
                  <a:lnTo>
                    <a:pt x="215770" y="168581"/>
                  </a:lnTo>
                  <a:lnTo>
                    <a:pt x="175312" y="148352"/>
                  </a:lnTo>
                  <a:lnTo>
                    <a:pt x="175312" y="128122"/>
                  </a:lnTo>
                  <a:lnTo>
                    <a:pt x="173951" y="121378"/>
                  </a:lnTo>
                  <a:close/>
                </a:path>
                <a:path w="297180" h="297179">
                  <a:moveTo>
                    <a:pt x="175312" y="0"/>
                  </a:moveTo>
                  <a:lnTo>
                    <a:pt x="121368" y="0"/>
                  </a:lnTo>
                  <a:lnTo>
                    <a:pt x="84094" y="24711"/>
                  </a:lnTo>
                  <a:lnTo>
                    <a:pt x="80915" y="40459"/>
                  </a:lnTo>
                  <a:lnTo>
                    <a:pt x="80915" y="53946"/>
                  </a:lnTo>
                  <a:lnTo>
                    <a:pt x="94396" y="53946"/>
                  </a:lnTo>
                  <a:lnTo>
                    <a:pt x="94396" y="40459"/>
                  </a:lnTo>
                  <a:lnTo>
                    <a:pt x="96516" y="29962"/>
                  </a:lnTo>
                  <a:lnTo>
                    <a:pt x="102298" y="21388"/>
                  </a:lnTo>
                  <a:lnTo>
                    <a:pt x="110871" y="15606"/>
                  </a:lnTo>
                  <a:lnTo>
                    <a:pt x="121368" y="13486"/>
                  </a:lnTo>
                  <a:lnTo>
                    <a:pt x="205025" y="13486"/>
                  </a:lnTo>
                  <a:lnTo>
                    <a:pt x="203923" y="11851"/>
                  </a:lnTo>
                  <a:lnTo>
                    <a:pt x="191063" y="3179"/>
                  </a:lnTo>
                  <a:lnTo>
                    <a:pt x="175312" y="0"/>
                  </a:lnTo>
                  <a:close/>
                </a:path>
                <a:path w="297180" h="297179">
                  <a:moveTo>
                    <a:pt x="205025" y="13486"/>
                  </a:moveTo>
                  <a:lnTo>
                    <a:pt x="175312" y="13486"/>
                  </a:lnTo>
                  <a:lnTo>
                    <a:pt x="185813" y="15607"/>
                  </a:lnTo>
                  <a:lnTo>
                    <a:pt x="194386" y="21388"/>
                  </a:lnTo>
                  <a:lnTo>
                    <a:pt x="200165" y="29962"/>
                  </a:lnTo>
                  <a:lnTo>
                    <a:pt x="202284" y="40459"/>
                  </a:lnTo>
                  <a:lnTo>
                    <a:pt x="202284" y="53946"/>
                  </a:lnTo>
                  <a:lnTo>
                    <a:pt x="215770" y="53946"/>
                  </a:lnTo>
                  <a:lnTo>
                    <a:pt x="215770" y="40459"/>
                  </a:lnTo>
                  <a:lnTo>
                    <a:pt x="212591" y="24712"/>
                  </a:lnTo>
                  <a:lnTo>
                    <a:pt x="205025" y="13486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9962" y="3046157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79">
                  <a:moveTo>
                    <a:pt x="80915" y="40459"/>
                  </a:moveTo>
                  <a:lnTo>
                    <a:pt x="80915" y="53946"/>
                  </a:lnTo>
                  <a:lnTo>
                    <a:pt x="40457" y="53946"/>
                  </a:lnTo>
                  <a:lnTo>
                    <a:pt x="24709" y="57125"/>
                  </a:lnTo>
                  <a:lnTo>
                    <a:pt x="11849" y="65797"/>
                  </a:lnTo>
                  <a:lnTo>
                    <a:pt x="3179" y="78658"/>
                  </a:lnTo>
                  <a:lnTo>
                    <a:pt x="0" y="94405"/>
                  </a:lnTo>
                  <a:lnTo>
                    <a:pt x="0" y="256244"/>
                  </a:lnTo>
                  <a:lnTo>
                    <a:pt x="24709" y="293524"/>
                  </a:lnTo>
                  <a:lnTo>
                    <a:pt x="256228" y="296704"/>
                  </a:lnTo>
                  <a:lnTo>
                    <a:pt x="271979" y="293524"/>
                  </a:lnTo>
                  <a:lnTo>
                    <a:pt x="284839" y="284854"/>
                  </a:lnTo>
                  <a:lnTo>
                    <a:pt x="293507" y="271993"/>
                  </a:lnTo>
                  <a:lnTo>
                    <a:pt x="296685" y="256244"/>
                  </a:lnTo>
                  <a:lnTo>
                    <a:pt x="296685" y="94405"/>
                  </a:lnTo>
                  <a:lnTo>
                    <a:pt x="271979" y="57126"/>
                  </a:lnTo>
                  <a:lnTo>
                    <a:pt x="215770" y="53946"/>
                  </a:lnTo>
                  <a:lnTo>
                    <a:pt x="215770" y="40459"/>
                  </a:lnTo>
                  <a:lnTo>
                    <a:pt x="191063" y="3179"/>
                  </a:lnTo>
                  <a:lnTo>
                    <a:pt x="121368" y="0"/>
                  </a:lnTo>
                  <a:lnTo>
                    <a:pt x="105622" y="3179"/>
                  </a:lnTo>
                  <a:lnTo>
                    <a:pt x="92763" y="11851"/>
                  </a:lnTo>
                  <a:lnTo>
                    <a:pt x="84094" y="24711"/>
                  </a:lnTo>
                  <a:lnTo>
                    <a:pt x="80915" y="40459"/>
                  </a:lnTo>
                  <a:close/>
                </a:path>
                <a:path w="297180" h="297179">
                  <a:moveTo>
                    <a:pt x="121368" y="13486"/>
                  </a:moveTo>
                  <a:lnTo>
                    <a:pt x="110871" y="15606"/>
                  </a:lnTo>
                  <a:lnTo>
                    <a:pt x="102298" y="21388"/>
                  </a:lnTo>
                  <a:lnTo>
                    <a:pt x="96516" y="29962"/>
                  </a:lnTo>
                  <a:lnTo>
                    <a:pt x="94396" y="40459"/>
                  </a:lnTo>
                  <a:lnTo>
                    <a:pt x="94396" y="53946"/>
                  </a:lnTo>
                  <a:lnTo>
                    <a:pt x="202284" y="53946"/>
                  </a:lnTo>
                  <a:lnTo>
                    <a:pt x="202284" y="40459"/>
                  </a:lnTo>
                  <a:lnTo>
                    <a:pt x="175312" y="13486"/>
                  </a:lnTo>
                  <a:lnTo>
                    <a:pt x="121368" y="13486"/>
                  </a:lnTo>
                  <a:close/>
                </a:path>
                <a:path w="297180" h="297179">
                  <a:moveTo>
                    <a:pt x="13485" y="94405"/>
                  </a:moveTo>
                  <a:lnTo>
                    <a:pt x="15605" y="83908"/>
                  </a:lnTo>
                  <a:lnTo>
                    <a:pt x="21385" y="75334"/>
                  </a:lnTo>
                  <a:lnTo>
                    <a:pt x="29959" y="69553"/>
                  </a:lnTo>
                  <a:lnTo>
                    <a:pt x="40457" y="67432"/>
                  </a:lnTo>
                  <a:lnTo>
                    <a:pt x="256228" y="67432"/>
                  </a:lnTo>
                  <a:lnTo>
                    <a:pt x="283199" y="94405"/>
                  </a:lnTo>
                  <a:lnTo>
                    <a:pt x="283199" y="256244"/>
                  </a:lnTo>
                  <a:lnTo>
                    <a:pt x="281081" y="266743"/>
                  </a:lnTo>
                  <a:lnTo>
                    <a:pt x="275302" y="275317"/>
                  </a:lnTo>
                  <a:lnTo>
                    <a:pt x="266729" y="281097"/>
                  </a:lnTo>
                  <a:lnTo>
                    <a:pt x="256228" y="283217"/>
                  </a:lnTo>
                  <a:lnTo>
                    <a:pt x="40457" y="283217"/>
                  </a:lnTo>
                  <a:lnTo>
                    <a:pt x="13486" y="256244"/>
                  </a:lnTo>
                  <a:lnTo>
                    <a:pt x="13485" y="94405"/>
                  </a:lnTo>
                  <a:close/>
                </a:path>
              </a:pathLst>
            </a:custGeom>
            <a:ln w="15733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010" y="3146183"/>
              <a:ext cx="150588" cy="15059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80643" y="1569211"/>
            <a:ext cx="4454525" cy="3144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2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2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inicial,</a:t>
            </a:r>
            <a:r>
              <a:rPr sz="12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o </a:t>
            </a:r>
            <a:r>
              <a:rPr sz="12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200" spc="1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1C9949"/>
                </a:solidFill>
                <a:latin typeface="Arial Black"/>
                <a:cs typeface="Arial Black"/>
              </a:rPr>
              <a:t>Buscar</a:t>
            </a:r>
            <a:r>
              <a:rPr sz="1200" spc="4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1C9949"/>
                </a:solidFill>
                <a:latin typeface="Arial Black"/>
                <a:cs typeface="Arial Black"/>
              </a:rPr>
              <a:t>Rede</a:t>
            </a:r>
            <a:endParaRPr sz="12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12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No menu</a:t>
            </a:r>
            <a:r>
              <a:rPr sz="1200" spc="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200" spc="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opções, </a:t>
            </a:r>
            <a:r>
              <a:rPr sz="12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clica</a:t>
            </a:r>
            <a:r>
              <a:rPr sz="12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endParaRPr sz="12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1C9949"/>
                </a:solidFill>
                <a:latin typeface="Arial Black"/>
                <a:cs typeface="Arial Black"/>
              </a:rPr>
              <a:t>Rede</a:t>
            </a:r>
            <a:r>
              <a:rPr sz="1200" spc="-13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1C9949"/>
                </a:solidFill>
                <a:latin typeface="Arial Black"/>
                <a:cs typeface="Arial Black"/>
              </a:rPr>
              <a:t>para</a:t>
            </a:r>
            <a:r>
              <a:rPr sz="1200" spc="-12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1C9949"/>
                </a:solidFill>
                <a:latin typeface="Arial Black"/>
                <a:cs typeface="Arial Black"/>
              </a:rPr>
              <a:t>Consultas</a:t>
            </a:r>
            <a:r>
              <a:rPr sz="1200" spc="-10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C9949"/>
                </a:solidFill>
                <a:latin typeface="Arial Black"/>
                <a:cs typeface="Arial Black"/>
              </a:rPr>
              <a:t>Presenciais</a:t>
            </a:r>
            <a:endParaRPr sz="12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685"/>
              </a:spcBef>
            </a:pPr>
            <a:endParaRPr sz="12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2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145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2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especialidade</a:t>
            </a:r>
            <a:r>
              <a:rPr sz="12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médica</a:t>
            </a:r>
            <a:endParaRPr sz="12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12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 marR="481965">
              <a:lnSpc>
                <a:spcPct val="100000"/>
              </a:lnSpc>
            </a:pP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Especifica</a:t>
            </a:r>
            <a:r>
              <a:rPr sz="1200" spc="8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o</a:t>
            </a:r>
            <a:r>
              <a:rPr sz="12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local</a:t>
            </a:r>
            <a:r>
              <a:rPr sz="1200" spc="8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utilizando</a:t>
            </a:r>
            <a:r>
              <a:rPr sz="12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145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200" spc="1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localização</a:t>
            </a:r>
            <a:r>
              <a:rPr sz="1200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do</a:t>
            </a:r>
            <a:r>
              <a:rPr sz="12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celular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ou</a:t>
            </a:r>
            <a:r>
              <a:rPr sz="12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digita</a:t>
            </a:r>
            <a:r>
              <a:rPr sz="12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manualmente</a:t>
            </a:r>
            <a:r>
              <a:rPr sz="12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2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endereço</a:t>
            </a:r>
            <a:endParaRPr sz="12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2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Escolhe</a:t>
            </a:r>
            <a:r>
              <a:rPr sz="1200" spc="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200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local</a:t>
            </a:r>
            <a:r>
              <a:rPr sz="12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para</a:t>
            </a:r>
            <a:r>
              <a:rPr sz="1200" spc="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atendimento,</a:t>
            </a:r>
            <a:r>
              <a:rPr sz="12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próximo</a:t>
            </a:r>
            <a:r>
              <a:rPr sz="1200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do</a:t>
            </a:r>
            <a:r>
              <a:rPr sz="1200" spc="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endereço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desejado,</a:t>
            </a:r>
            <a:r>
              <a:rPr sz="12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145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2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partir </a:t>
            </a:r>
            <a:r>
              <a:rPr sz="12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2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uma</a:t>
            </a:r>
            <a:r>
              <a:rPr sz="12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lista</a:t>
            </a:r>
            <a:r>
              <a:rPr sz="12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2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chemeClr val="tx1"/>
                </a:solidFill>
                <a:latin typeface="Lucida Sans Unicode"/>
                <a:cs typeface="Lucida Sans Unicode"/>
              </a:rPr>
              <a:t>credenciados</a:t>
            </a:r>
            <a:endParaRPr sz="12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0643" y="5355716"/>
            <a:ext cx="38646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2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dia</a:t>
            </a:r>
            <a:r>
              <a:rPr sz="12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100" dirty="0">
                <a:solidFill>
                  <a:schemeClr val="tx1"/>
                </a:solidFill>
                <a:latin typeface="Lucida Sans Unicode"/>
                <a:cs typeface="Lucida Sans Unicode"/>
              </a:rPr>
              <a:t>da</a:t>
            </a:r>
            <a:r>
              <a:rPr sz="12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semana</a:t>
            </a:r>
            <a:r>
              <a:rPr sz="12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2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horário</a:t>
            </a:r>
            <a:r>
              <a:rPr sz="12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2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preferência</a:t>
            </a:r>
            <a:endParaRPr sz="12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0643" y="5961379"/>
            <a:ext cx="3747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Protocolo</a:t>
            </a:r>
            <a:r>
              <a:rPr sz="12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é </a:t>
            </a:r>
            <a:r>
              <a:rPr sz="12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aberto</a:t>
            </a:r>
            <a:r>
              <a:rPr sz="12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e </a:t>
            </a:r>
            <a:r>
              <a:rPr sz="12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operadores</a:t>
            </a:r>
            <a:r>
              <a:rPr sz="12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retornarão</a:t>
            </a:r>
            <a:r>
              <a:rPr sz="12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com </a:t>
            </a:r>
            <a:r>
              <a:rPr sz="12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</a:t>
            </a:r>
            <a:r>
              <a:rPr sz="12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2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agendamento</a:t>
            </a:r>
            <a:r>
              <a:rPr sz="12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85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r>
              <a:rPr sz="12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até</a:t>
            </a:r>
            <a:r>
              <a:rPr sz="12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3</a:t>
            </a:r>
            <a:r>
              <a:rPr sz="1200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dias</a:t>
            </a:r>
            <a:endParaRPr sz="12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032" y="2727451"/>
            <a:ext cx="76200" cy="166497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565277" y="6024688"/>
            <a:ext cx="282575" cy="320675"/>
          </a:xfrm>
          <a:custGeom>
            <a:avLst/>
            <a:gdLst/>
            <a:ahLst/>
            <a:cxnLst/>
            <a:rect l="l" t="t" r="r" b="b"/>
            <a:pathLst>
              <a:path w="282575" h="320675">
                <a:moveTo>
                  <a:pt x="146405" y="264507"/>
                </a:moveTo>
                <a:lnTo>
                  <a:pt x="136957" y="264507"/>
                </a:lnTo>
                <a:lnTo>
                  <a:pt x="128880" y="266822"/>
                </a:lnTo>
                <a:lnTo>
                  <a:pt x="113092" y="292877"/>
                </a:lnTo>
                <a:lnTo>
                  <a:pt x="114203" y="300274"/>
                </a:lnTo>
                <a:lnTo>
                  <a:pt x="138087" y="320305"/>
                </a:lnTo>
                <a:lnTo>
                  <a:pt x="144937" y="320305"/>
                </a:lnTo>
                <a:lnTo>
                  <a:pt x="145345" y="320125"/>
                </a:lnTo>
                <a:lnTo>
                  <a:pt x="145704" y="319890"/>
                </a:lnTo>
                <a:lnTo>
                  <a:pt x="145862" y="319890"/>
                </a:lnTo>
                <a:lnTo>
                  <a:pt x="167489" y="302379"/>
                </a:lnTo>
                <a:lnTo>
                  <a:pt x="169040" y="301634"/>
                </a:lnTo>
                <a:lnTo>
                  <a:pt x="136193" y="301634"/>
                </a:lnTo>
                <a:lnTo>
                  <a:pt x="131797" y="297164"/>
                </a:lnTo>
                <a:lnTo>
                  <a:pt x="131888" y="286947"/>
                </a:lnTo>
                <a:lnTo>
                  <a:pt x="136091" y="282814"/>
                </a:lnTo>
                <a:lnTo>
                  <a:pt x="168340" y="282814"/>
                </a:lnTo>
                <a:lnTo>
                  <a:pt x="167528" y="282242"/>
                </a:lnTo>
                <a:lnTo>
                  <a:pt x="166809" y="280673"/>
                </a:lnTo>
                <a:lnTo>
                  <a:pt x="161689" y="272854"/>
                </a:lnTo>
                <a:lnTo>
                  <a:pt x="154761" y="267379"/>
                </a:lnTo>
                <a:lnTo>
                  <a:pt x="146405" y="264507"/>
                </a:lnTo>
                <a:close/>
              </a:path>
              <a:path w="282575" h="320675">
                <a:moveTo>
                  <a:pt x="242849" y="263620"/>
                </a:moveTo>
                <a:lnTo>
                  <a:pt x="220413" y="263620"/>
                </a:lnTo>
                <a:lnTo>
                  <a:pt x="223907" y="263806"/>
                </a:lnTo>
                <a:lnTo>
                  <a:pt x="220500" y="271145"/>
                </a:lnTo>
                <a:lnTo>
                  <a:pt x="214478" y="277114"/>
                </a:lnTo>
                <a:lnTo>
                  <a:pt x="206513" y="281155"/>
                </a:lnTo>
                <a:lnTo>
                  <a:pt x="196670" y="282814"/>
                </a:lnTo>
                <a:lnTo>
                  <a:pt x="146403" y="282814"/>
                </a:lnTo>
                <a:lnTo>
                  <a:pt x="150467" y="286947"/>
                </a:lnTo>
                <a:lnTo>
                  <a:pt x="150538" y="297329"/>
                </a:lnTo>
                <a:lnTo>
                  <a:pt x="146160" y="301634"/>
                </a:lnTo>
                <a:lnTo>
                  <a:pt x="201174" y="301634"/>
                </a:lnTo>
                <a:lnTo>
                  <a:pt x="241757" y="270141"/>
                </a:lnTo>
                <a:lnTo>
                  <a:pt x="242701" y="264507"/>
                </a:lnTo>
                <a:lnTo>
                  <a:pt x="242818" y="263806"/>
                </a:lnTo>
                <a:lnTo>
                  <a:pt x="242849" y="263620"/>
                </a:lnTo>
                <a:close/>
              </a:path>
              <a:path w="282575" h="320675">
                <a:moveTo>
                  <a:pt x="219970" y="131471"/>
                </a:moveTo>
                <a:lnTo>
                  <a:pt x="188281" y="159312"/>
                </a:lnTo>
                <a:lnTo>
                  <a:pt x="188288" y="236006"/>
                </a:lnTo>
                <a:lnTo>
                  <a:pt x="214193" y="264033"/>
                </a:lnTo>
                <a:lnTo>
                  <a:pt x="218503" y="263620"/>
                </a:lnTo>
                <a:lnTo>
                  <a:pt x="242849" y="263620"/>
                </a:lnTo>
                <a:lnTo>
                  <a:pt x="244478" y="253887"/>
                </a:lnTo>
                <a:lnTo>
                  <a:pt x="244509" y="247196"/>
                </a:lnTo>
                <a:lnTo>
                  <a:pt x="219057" y="247196"/>
                </a:lnTo>
                <a:lnTo>
                  <a:pt x="208648" y="242584"/>
                </a:lnTo>
                <a:lnTo>
                  <a:pt x="207014" y="239403"/>
                </a:lnTo>
                <a:lnTo>
                  <a:pt x="207021" y="152695"/>
                </a:lnTo>
                <a:lnTo>
                  <a:pt x="213523" y="148102"/>
                </a:lnTo>
                <a:lnTo>
                  <a:pt x="242181" y="148102"/>
                </a:lnTo>
                <a:lnTo>
                  <a:pt x="236534" y="139940"/>
                </a:lnTo>
                <a:lnTo>
                  <a:pt x="236444" y="139810"/>
                </a:lnTo>
                <a:lnTo>
                  <a:pt x="228877" y="134213"/>
                </a:lnTo>
                <a:lnTo>
                  <a:pt x="219970" y="131471"/>
                </a:lnTo>
                <a:close/>
              </a:path>
              <a:path w="282575" h="320675">
                <a:moveTo>
                  <a:pt x="91556" y="148102"/>
                </a:moveTo>
                <a:lnTo>
                  <a:pt x="63811" y="148102"/>
                </a:lnTo>
                <a:lnTo>
                  <a:pt x="73866" y="152695"/>
                </a:lnTo>
                <a:lnTo>
                  <a:pt x="75496" y="156046"/>
                </a:lnTo>
                <a:lnTo>
                  <a:pt x="75451" y="240938"/>
                </a:lnTo>
                <a:lnTo>
                  <a:pt x="71482" y="245308"/>
                </a:lnTo>
                <a:lnTo>
                  <a:pt x="39147" y="245308"/>
                </a:lnTo>
                <a:lnTo>
                  <a:pt x="39983" y="245697"/>
                </a:lnTo>
                <a:lnTo>
                  <a:pt x="62120" y="263620"/>
                </a:lnTo>
                <a:lnTo>
                  <a:pt x="71825" y="263328"/>
                </a:lnTo>
                <a:lnTo>
                  <a:pt x="94178" y="159312"/>
                </a:lnTo>
                <a:lnTo>
                  <a:pt x="92597" y="150722"/>
                </a:lnTo>
                <a:lnTo>
                  <a:pt x="92521" y="150310"/>
                </a:lnTo>
                <a:lnTo>
                  <a:pt x="92448" y="149912"/>
                </a:lnTo>
                <a:lnTo>
                  <a:pt x="92377" y="149525"/>
                </a:lnTo>
                <a:lnTo>
                  <a:pt x="91556" y="148102"/>
                </a:lnTo>
                <a:close/>
              </a:path>
              <a:path w="282575" h="320675">
                <a:moveTo>
                  <a:pt x="242148" y="148102"/>
                </a:moveTo>
                <a:lnTo>
                  <a:pt x="213906" y="148102"/>
                </a:lnTo>
                <a:lnTo>
                  <a:pt x="224265" y="152695"/>
                </a:lnTo>
                <a:lnTo>
                  <a:pt x="224094" y="152695"/>
                </a:lnTo>
                <a:lnTo>
                  <a:pt x="225276" y="154981"/>
                </a:lnTo>
                <a:lnTo>
                  <a:pt x="225774" y="156046"/>
                </a:lnTo>
                <a:lnTo>
                  <a:pt x="225733" y="175637"/>
                </a:lnTo>
                <a:lnTo>
                  <a:pt x="225609" y="242584"/>
                </a:lnTo>
                <a:lnTo>
                  <a:pt x="218813" y="247196"/>
                </a:lnTo>
                <a:lnTo>
                  <a:pt x="244509" y="247196"/>
                </a:lnTo>
                <a:lnTo>
                  <a:pt x="244509" y="245308"/>
                </a:lnTo>
                <a:lnTo>
                  <a:pt x="258702" y="245308"/>
                </a:lnTo>
                <a:lnTo>
                  <a:pt x="280112" y="226507"/>
                </a:lnTo>
                <a:lnTo>
                  <a:pt x="244640" y="226507"/>
                </a:lnTo>
                <a:lnTo>
                  <a:pt x="244640" y="169098"/>
                </a:lnTo>
                <a:lnTo>
                  <a:pt x="247993" y="169098"/>
                </a:lnTo>
                <a:lnTo>
                  <a:pt x="250705" y="168817"/>
                </a:lnTo>
                <a:lnTo>
                  <a:pt x="282088" y="168817"/>
                </a:lnTo>
                <a:lnTo>
                  <a:pt x="282088" y="150722"/>
                </a:lnTo>
                <a:lnTo>
                  <a:pt x="263478" y="150722"/>
                </a:lnTo>
                <a:lnTo>
                  <a:pt x="256855" y="150467"/>
                </a:lnTo>
                <a:lnTo>
                  <a:pt x="250741" y="150310"/>
                </a:lnTo>
                <a:lnTo>
                  <a:pt x="244621" y="149912"/>
                </a:lnTo>
                <a:lnTo>
                  <a:pt x="243789" y="149912"/>
                </a:lnTo>
                <a:lnTo>
                  <a:pt x="242559" y="148879"/>
                </a:lnTo>
                <a:lnTo>
                  <a:pt x="242148" y="148102"/>
                </a:lnTo>
                <a:close/>
              </a:path>
              <a:path w="282575" h="320675">
                <a:moveTo>
                  <a:pt x="147330" y="0"/>
                </a:moveTo>
                <a:lnTo>
                  <a:pt x="106840" y="3571"/>
                </a:lnTo>
                <a:lnTo>
                  <a:pt x="69382" y="19617"/>
                </a:lnTo>
                <a:lnTo>
                  <a:pt x="20050" y="68102"/>
                </a:lnTo>
                <a:lnTo>
                  <a:pt x="734" y="134213"/>
                </a:lnTo>
                <a:lnTo>
                  <a:pt x="263" y="148102"/>
                </a:lnTo>
                <a:lnTo>
                  <a:pt x="237" y="148879"/>
                </a:lnTo>
                <a:lnTo>
                  <a:pt x="113" y="152695"/>
                </a:lnTo>
                <a:lnTo>
                  <a:pt x="0" y="178488"/>
                </a:lnTo>
                <a:lnTo>
                  <a:pt x="415" y="215147"/>
                </a:lnTo>
                <a:lnTo>
                  <a:pt x="26648" y="245308"/>
                </a:lnTo>
                <a:lnTo>
                  <a:pt x="60725" y="245308"/>
                </a:lnTo>
                <a:lnTo>
                  <a:pt x="56766" y="240938"/>
                </a:lnTo>
                <a:lnTo>
                  <a:pt x="56711" y="226507"/>
                </a:lnTo>
                <a:lnTo>
                  <a:pt x="31079" y="226507"/>
                </a:lnTo>
                <a:lnTo>
                  <a:pt x="23878" y="226070"/>
                </a:lnTo>
                <a:lnTo>
                  <a:pt x="23070" y="226070"/>
                </a:lnTo>
                <a:lnTo>
                  <a:pt x="19250" y="222239"/>
                </a:lnTo>
                <a:lnTo>
                  <a:pt x="19254" y="172874"/>
                </a:lnTo>
                <a:lnTo>
                  <a:pt x="23104" y="169098"/>
                </a:lnTo>
                <a:lnTo>
                  <a:pt x="28749" y="168817"/>
                </a:lnTo>
                <a:lnTo>
                  <a:pt x="56740" y="168817"/>
                </a:lnTo>
                <a:lnTo>
                  <a:pt x="56765" y="152695"/>
                </a:lnTo>
                <a:lnTo>
                  <a:pt x="59518" y="150722"/>
                </a:lnTo>
                <a:lnTo>
                  <a:pt x="19035" y="150722"/>
                </a:lnTo>
                <a:lnTo>
                  <a:pt x="21955" y="114837"/>
                </a:lnTo>
                <a:lnTo>
                  <a:pt x="52784" y="56224"/>
                </a:lnTo>
                <a:lnTo>
                  <a:pt x="113998" y="21282"/>
                </a:lnTo>
                <a:lnTo>
                  <a:pt x="146321" y="17801"/>
                </a:lnTo>
                <a:lnTo>
                  <a:pt x="207960" y="17801"/>
                </a:lnTo>
                <a:lnTo>
                  <a:pt x="188032" y="7805"/>
                </a:lnTo>
                <a:lnTo>
                  <a:pt x="147330" y="0"/>
                </a:lnTo>
                <a:close/>
              </a:path>
              <a:path w="282575" h="320675">
                <a:moveTo>
                  <a:pt x="56740" y="168817"/>
                </a:moveTo>
                <a:lnTo>
                  <a:pt x="37696" y="168817"/>
                </a:lnTo>
                <a:lnTo>
                  <a:pt x="37696" y="226507"/>
                </a:lnTo>
                <a:lnTo>
                  <a:pt x="56711" y="226507"/>
                </a:lnTo>
                <a:lnTo>
                  <a:pt x="56740" y="168817"/>
                </a:lnTo>
                <a:close/>
              </a:path>
              <a:path w="282575" h="320675">
                <a:moveTo>
                  <a:pt x="282088" y="168817"/>
                </a:moveTo>
                <a:lnTo>
                  <a:pt x="253469" y="168817"/>
                </a:lnTo>
                <a:lnTo>
                  <a:pt x="260212" y="169745"/>
                </a:lnTo>
                <a:lnTo>
                  <a:pt x="263184" y="173482"/>
                </a:lnTo>
                <a:lnTo>
                  <a:pt x="263152" y="222385"/>
                </a:lnTo>
                <a:lnTo>
                  <a:pt x="259245" y="226070"/>
                </a:lnTo>
                <a:lnTo>
                  <a:pt x="251004" y="226507"/>
                </a:lnTo>
                <a:lnTo>
                  <a:pt x="280112" y="226507"/>
                </a:lnTo>
                <a:lnTo>
                  <a:pt x="281403" y="222385"/>
                </a:lnTo>
                <a:lnTo>
                  <a:pt x="281449" y="222239"/>
                </a:lnTo>
                <a:lnTo>
                  <a:pt x="282088" y="215147"/>
                </a:lnTo>
                <a:lnTo>
                  <a:pt x="282088" y="168817"/>
                </a:lnTo>
                <a:close/>
              </a:path>
              <a:path w="282575" h="320675">
                <a:moveTo>
                  <a:pt x="61917" y="131602"/>
                </a:moveTo>
                <a:lnTo>
                  <a:pt x="53203" y="134373"/>
                </a:lnTo>
                <a:lnTo>
                  <a:pt x="45884" y="139940"/>
                </a:lnTo>
                <a:lnTo>
                  <a:pt x="40331" y="148102"/>
                </a:lnTo>
                <a:lnTo>
                  <a:pt x="39954" y="148879"/>
                </a:lnTo>
                <a:lnTo>
                  <a:pt x="38970" y="149912"/>
                </a:lnTo>
                <a:lnTo>
                  <a:pt x="38284" y="149912"/>
                </a:lnTo>
                <a:lnTo>
                  <a:pt x="31654" y="150310"/>
                </a:lnTo>
                <a:lnTo>
                  <a:pt x="25668" y="150467"/>
                </a:lnTo>
                <a:lnTo>
                  <a:pt x="19035" y="150722"/>
                </a:lnTo>
                <a:lnTo>
                  <a:pt x="59518" y="150722"/>
                </a:lnTo>
                <a:lnTo>
                  <a:pt x="63311" y="148102"/>
                </a:lnTo>
                <a:lnTo>
                  <a:pt x="91556" y="148102"/>
                </a:lnTo>
                <a:lnTo>
                  <a:pt x="87600" y="141247"/>
                </a:lnTo>
                <a:lnTo>
                  <a:pt x="80482" y="135130"/>
                </a:lnTo>
                <a:lnTo>
                  <a:pt x="71848" y="131901"/>
                </a:lnTo>
                <a:lnTo>
                  <a:pt x="74737" y="131901"/>
                </a:lnTo>
                <a:lnTo>
                  <a:pt x="61917" y="131602"/>
                </a:lnTo>
                <a:close/>
              </a:path>
              <a:path w="282575" h="320675">
                <a:moveTo>
                  <a:pt x="207960" y="17801"/>
                </a:moveTo>
                <a:lnTo>
                  <a:pt x="146321" y="17801"/>
                </a:lnTo>
                <a:lnTo>
                  <a:pt x="178262" y="23997"/>
                </a:lnTo>
                <a:lnTo>
                  <a:pt x="209444" y="39797"/>
                </a:lnTo>
                <a:lnTo>
                  <a:pt x="251671" y="87765"/>
                </a:lnTo>
                <a:lnTo>
                  <a:pt x="263135" y="148102"/>
                </a:lnTo>
                <a:lnTo>
                  <a:pt x="263186" y="148879"/>
                </a:lnTo>
                <a:lnTo>
                  <a:pt x="263309" y="150722"/>
                </a:lnTo>
                <a:lnTo>
                  <a:pt x="282088" y="150722"/>
                </a:lnTo>
                <a:lnTo>
                  <a:pt x="281995" y="139810"/>
                </a:lnTo>
                <a:lnTo>
                  <a:pt x="281532" y="127981"/>
                </a:lnTo>
                <a:lnTo>
                  <a:pt x="279788" y="114837"/>
                </a:lnTo>
                <a:lnTo>
                  <a:pt x="279677" y="114002"/>
                </a:lnTo>
                <a:lnTo>
                  <a:pt x="276346" y="100338"/>
                </a:lnTo>
                <a:lnTo>
                  <a:pt x="271363" y="87054"/>
                </a:lnTo>
                <a:lnTo>
                  <a:pt x="250083" y="51446"/>
                </a:lnTo>
                <a:lnTo>
                  <a:pt x="222295" y="24992"/>
                </a:lnTo>
                <a:lnTo>
                  <a:pt x="207960" y="17801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540912" y="3490848"/>
            <a:ext cx="330835" cy="2110105"/>
            <a:chOff x="540912" y="3490848"/>
            <a:chExt cx="330835" cy="2110105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032" y="3490848"/>
              <a:ext cx="76200" cy="1664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032" y="4201540"/>
              <a:ext cx="76200" cy="16649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1607" y="540712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459" y="0"/>
                  </a:moveTo>
                  <a:lnTo>
                    <a:pt x="5325" y="0"/>
                  </a:lnTo>
                  <a:lnTo>
                    <a:pt x="0" y="5321"/>
                  </a:lnTo>
                  <a:lnTo>
                    <a:pt x="0" y="18456"/>
                  </a:lnTo>
                  <a:lnTo>
                    <a:pt x="5325" y="23782"/>
                  </a:lnTo>
                  <a:lnTo>
                    <a:pt x="18459" y="23782"/>
                  </a:lnTo>
                  <a:lnTo>
                    <a:pt x="23780" y="18456"/>
                  </a:lnTo>
                  <a:lnTo>
                    <a:pt x="23780" y="11891"/>
                  </a:lnTo>
                  <a:lnTo>
                    <a:pt x="23780" y="5321"/>
                  </a:lnTo>
                  <a:lnTo>
                    <a:pt x="1845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1607" y="540712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780" y="11891"/>
                  </a:moveTo>
                  <a:lnTo>
                    <a:pt x="23780" y="18456"/>
                  </a:lnTo>
                  <a:lnTo>
                    <a:pt x="18459" y="23782"/>
                  </a:lnTo>
                  <a:lnTo>
                    <a:pt x="11890" y="23782"/>
                  </a:lnTo>
                  <a:lnTo>
                    <a:pt x="5325" y="23782"/>
                  </a:lnTo>
                  <a:lnTo>
                    <a:pt x="0" y="18456"/>
                  </a:lnTo>
                  <a:lnTo>
                    <a:pt x="0" y="11891"/>
                  </a:lnTo>
                  <a:lnTo>
                    <a:pt x="0" y="5321"/>
                  </a:lnTo>
                  <a:lnTo>
                    <a:pt x="5325" y="0"/>
                  </a:lnTo>
                  <a:lnTo>
                    <a:pt x="11890" y="0"/>
                  </a:lnTo>
                  <a:lnTo>
                    <a:pt x="18459" y="0"/>
                  </a:lnTo>
                  <a:lnTo>
                    <a:pt x="23780" y="5321"/>
                  </a:lnTo>
                  <a:lnTo>
                    <a:pt x="23780" y="11891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4014" y="529415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36053" y="0"/>
                  </a:moveTo>
                  <a:lnTo>
                    <a:pt x="222919" y="0"/>
                  </a:lnTo>
                  <a:lnTo>
                    <a:pt x="217593" y="5321"/>
                  </a:lnTo>
                  <a:lnTo>
                    <a:pt x="217593" y="23782"/>
                  </a:lnTo>
                  <a:lnTo>
                    <a:pt x="163492" y="23782"/>
                  </a:lnTo>
                  <a:lnTo>
                    <a:pt x="163492" y="5321"/>
                  </a:lnTo>
                  <a:lnTo>
                    <a:pt x="158171" y="0"/>
                  </a:lnTo>
                  <a:lnTo>
                    <a:pt x="145037" y="0"/>
                  </a:lnTo>
                  <a:lnTo>
                    <a:pt x="139711" y="5321"/>
                  </a:lnTo>
                  <a:lnTo>
                    <a:pt x="139711" y="23782"/>
                  </a:lnTo>
                  <a:lnTo>
                    <a:pt x="86204" y="23782"/>
                  </a:lnTo>
                  <a:lnTo>
                    <a:pt x="86204" y="5321"/>
                  </a:lnTo>
                  <a:lnTo>
                    <a:pt x="80883" y="0"/>
                  </a:lnTo>
                  <a:lnTo>
                    <a:pt x="67750" y="0"/>
                  </a:lnTo>
                  <a:lnTo>
                    <a:pt x="62424" y="5321"/>
                  </a:lnTo>
                  <a:lnTo>
                    <a:pt x="62424" y="23782"/>
                  </a:lnTo>
                  <a:lnTo>
                    <a:pt x="47561" y="23782"/>
                  </a:lnTo>
                  <a:lnTo>
                    <a:pt x="29066" y="27526"/>
                  </a:lnTo>
                  <a:lnTo>
                    <a:pt x="13946" y="37729"/>
                  </a:lnTo>
                  <a:lnTo>
                    <a:pt x="3743" y="52850"/>
                  </a:lnTo>
                  <a:lnTo>
                    <a:pt x="0" y="71348"/>
                  </a:lnTo>
                  <a:lnTo>
                    <a:pt x="0" y="256852"/>
                  </a:lnTo>
                  <a:lnTo>
                    <a:pt x="29066" y="300673"/>
                  </a:lnTo>
                  <a:lnTo>
                    <a:pt x="145091" y="304417"/>
                  </a:lnTo>
                  <a:lnTo>
                    <a:pt x="150412" y="299093"/>
                  </a:lnTo>
                  <a:lnTo>
                    <a:pt x="150412" y="285958"/>
                  </a:lnTo>
                  <a:lnTo>
                    <a:pt x="145091" y="280634"/>
                  </a:lnTo>
                  <a:lnTo>
                    <a:pt x="47561" y="280634"/>
                  </a:lnTo>
                  <a:lnTo>
                    <a:pt x="38313" y="278763"/>
                  </a:lnTo>
                  <a:lnTo>
                    <a:pt x="30753" y="273661"/>
                  </a:lnTo>
                  <a:lnTo>
                    <a:pt x="25652" y="266100"/>
                  </a:lnTo>
                  <a:lnTo>
                    <a:pt x="23780" y="256852"/>
                  </a:lnTo>
                  <a:lnTo>
                    <a:pt x="23780" y="71348"/>
                  </a:lnTo>
                  <a:lnTo>
                    <a:pt x="25652" y="62099"/>
                  </a:lnTo>
                  <a:lnTo>
                    <a:pt x="30753" y="54538"/>
                  </a:lnTo>
                  <a:lnTo>
                    <a:pt x="38313" y="49437"/>
                  </a:lnTo>
                  <a:lnTo>
                    <a:pt x="47561" y="47565"/>
                  </a:lnTo>
                  <a:lnTo>
                    <a:pt x="62424" y="47565"/>
                  </a:lnTo>
                  <a:lnTo>
                    <a:pt x="62424" y="66021"/>
                  </a:lnTo>
                  <a:lnTo>
                    <a:pt x="67750" y="71348"/>
                  </a:lnTo>
                  <a:lnTo>
                    <a:pt x="80883" y="71348"/>
                  </a:lnTo>
                  <a:lnTo>
                    <a:pt x="86204" y="66021"/>
                  </a:lnTo>
                  <a:lnTo>
                    <a:pt x="86204" y="47565"/>
                  </a:lnTo>
                  <a:lnTo>
                    <a:pt x="139711" y="47565"/>
                  </a:lnTo>
                  <a:lnTo>
                    <a:pt x="139711" y="66021"/>
                  </a:lnTo>
                  <a:lnTo>
                    <a:pt x="145037" y="71348"/>
                  </a:lnTo>
                  <a:lnTo>
                    <a:pt x="158171" y="71348"/>
                  </a:lnTo>
                  <a:lnTo>
                    <a:pt x="163492" y="66021"/>
                  </a:lnTo>
                  <a:lnTo>
                    <a:pt x="163492" y="47565"/>
                  </a:lnTo>
                  <a:lnTo>
                    <a:pt x="217593" y="47565"/>
                  </a:lnTo>
                  <a:lnTo>
                    <a:pt x="217593" y="66021"/>
                  </a:lnTo>
                  <a:lnTo>
                    <a:pt x="222919" y="71348"/>
                  </a:lnTo>
                  <a:lnTo>
                    <a:pt x="236053" y="71348"/>
                  </a:lnTo>
                  <a:lnTo>
                    <a:pt x="241374" y="66021"/>
                  </a:lnTo>
                  <a:lnTo>
                    <a:pt x="241373" y="47565"/>
                  </a:lnTo>
                  <a:lnTo>
                    <a:pt x="256831" y="47565"/>
                  </a:lnTo>
                  <a:lnTo>
                    <a:pt x="280612" y="145694"/>
                  </a:lnTo>
                  <a:lnTo>
                    <a:pt x="285938" y="151020"/>
                  </a:lnTo>
                  <a:lnTo>
                    <a:pt x="299071" y="151020"/>
                  </a:lnTo>
                  <a:lnTo>
                    <a:pt x="304392" y="145694"/>
                  </a:lnTo>
                  <a:lnTo>
                    <a:pt x="304392" y="71348"/>
                  </a:lnTo>
                  <a:lnTo>
                    <a:pt x="275325" y="27526"/>
                  </a:lnTo>
                  <a:lnTo>
                    <a:pt x="241373" y="23782"/>
                  </a:lnTo>
                  <a:lnTo>
                    <a:pt x="241373" y="5321"/>
                  </a:lnTo>
                  <a:lnTo>
                    <a:pt x="2360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4014" y="529415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56831" y="23782"/>
                  </a:moveTo>
                  <a:lnTo>
                    <a:pt x="241373" y="23782"/>
                  </a:lnTo>
                  <a:lnTo>
                    <a:pt x="241373" y="11891"/>
                  </a:lnTo>
                  <a:lnTo>
                    <a:pt x="241373" y="5321"/>
                  </a:lnTo>
                  <a:lnTo>
                    <a:pt x="236053" y="0"/>
                  </a:lnTo>
                  <a:lnTo>
                    <a:pt x="229483" y="0"/>
                  </a:lnTo>
                  <a:lnTo>
                    <a:pt x="222919" y="0"/>
                  </a:lnTo>
                  <a:lnTo>
                    <a:pt x="217593" y="5321"/>
                  </a:lnTo>
                  <a:lnTo>
                    <a:pt x="217593" y="11891"/>
                  </a:lnTo>
                  <a:lnTo>
                    <a:pt x="217593" y="23782"/>
                  </a:lnTo>
                  <a:lnTo>
                    <a:pt x="163492" y="23782"/>
                  </a:lnTo>
                  <a:lnTo>
                    <a:pt x="163492" y="11891"/>
                  </a:lnTo>
                  <a:lnTo>
                    <a:pt x="163492" y="5321"/>
                  </a:lnTo>
                  <a:lnTo>
                    <a:pt x="158171" y="0"/>
                  </a:lnTo>
                  <a:lnTo>
                    <a:pt x="151601" y="0"/>
                  </a:lnTo>
                  <a:lnTo>
                    <a:pt x="145037" y="0"/>
                  </a:lnTo>
                  <a:lnTo>
                    <a:pt x="139711" y="5321"/>
                  </a:lnTo>
                  <a:lnTo>
                    <a:pt x="139711" y="11891"/>
                  </a:lnTo>
                  <a:lnTo>
                    <a:pt x="139711" y="23782"/>
                  </a:lnTo>
                  <a:lnTo>
                    <a:pt x="86204" y="23782"/>
                  </a:lnTo>
                  <a:lnTo>
                    <a:pt x="86204" y="11891"/>
                  </a:lnTo>
                  <a:lnTo>
                    <a:pt x="86204" y="5321"/>
                  </a:lnTo>
                  <a:lnTo>
                    <a:pt x="80883" y="0"/>
                  </a:lnTo>
                  <a:lnTo>
                    <a:pt x="74314" y="0"/>
                  </a:lnTo>
                  <a:lnTo>
                    <a:pt x="67750" y="0"/>
                  </a:lnTo>
                  <a:lnTo>
                    <a:pt x="62424" y="5321"/>
                  </a:lnTo>
                  <a:lnTo>
                    <a:pt x="62424" y="11891"/>
                  </a:lnTo>
                  <a:lnTo>
                    <a:pt x="62424" y="23782"/>
                  </a:lnTo>
                  <a:lnTo>
                    <a:pt x="47561" y="23782"/>
                  </a:lnTo>
                  <a:lnTo>
                    <a:pt x="29066" y="27526"/>
                  </a:lnTo>
                  <a:lnTo>
                    <a:pt x="13946" y="37729"/>
                  </a:lnTo>
                  <a:lnTo>
                    <a:pt x="3743" y="52850"/>
                  </a:lnTo>
                  <a:lnTo>
                    <a:pt x="0" y="71348"/>
                  </a:lnTo>
                  <a:lnTo>
                    <a:pt x="0" y="256852"/>
                  </a:lnTo>
                  <a:lnTo>
                    <a:pt x="29066" y="300673"/>
                  </a:lnTo>
                  <a:lnTo>
                    <a:pt x="138522" y="304417"/>
                  </a:lnTo>
                  <a:lnTo>
                    <a:pt x="145091" y="304417"/>
                  </a:lnTo>
                  <a:lnTo>
                    <a:pt x="150412" y="299093"/>
                  </a:lnTo>
                  <a:lnTo>
                    <a:pt x="150412" y="292526"/>
                  </a:lnTo>
                  <a:lnTo>
                    <a:pt x="150412" y="285958"/>
                  </a:lnTo>
                  <a:lnTo>
                    <a:pt x="145091" y="280634"/>
                  </a:lnTo>
                  <a:lnTo>
                    <a:pt x="138522" y="280634"/>
                  </a:lnTo>
                  <a:lnTo>
                    <a:pt x="47561" y="280634"/>
                  </a:lnTo>
                  <a:lnTo>
                    <a:pt x="38313" y="278763"/>
                  </a:lnTo>
                  <a:lnTo>
                    <a:pt x="30753" y="273661"/>
                  </a:lnTo>
                  <a:lnTo>
                    <a:pt x="25652" y="266100"/>
                  </a:lnTo>
                  <a:lnTo>
                    <a:pt x="23780" y="256852"/>
                  </a:lnTo>
                  <a:lnTo>
                    <a:pt x="23780" y="71348"/>
                  </a:lnTo>
                  <a:lnTo>
                    <a:pt x="25652" y="62099"/>
                  </a:lnTo>
                  <a:lnTo>
                    <a:pt x="30753" y="54538"/>
                  </a:lnTo>
                  <a:lnTo>
                    <a:pt x="38313" y="49437"/>
                  </a:lnTo>
                  <a:lnTo>
                    <a:pt x="47561" y="47565"/>
                  </a:lnTo>
                  <a:lnTo>
                    <a:pt x="62424" y="47565"/>
                  </a:lnTo>
                  <a:lnTo>
                    <a:pt x="62424" y="59456"/>
                  </a:lnTo>
                  <a:lnTo>
                    <a:pt x="62424" y="66021"/>
                  </a:lnTo>
                  <a:lnTo>
                    <a:pt x="67750" y="71348"/>
                  </a:lnTo>
                  <a:lnTo>
                    <a:pt x="74314" y="71348"/>
                  </a:lnTo>
                  <a:lnTo>
                    <a:pt x="80883" y="71348"/>
                  </a:lnTo>
                  <a:lnTo>
                    <a:pt x="86204" y="66021"/>
                  </a:lnTo>
                  <a:lnTo>
                    <a:pt x="86204" y="59456"/>
                  </a:lnTo>
                  <a:lnTo>
                    <a:pt x="86204" y="47565"/>
                  </a:lnTo>
                  <a:lnTo>
                    <a:pt x="139711" y="47565"/>
                  </a:lnTo>
                  <a:lnTo>
                    <a:pt x="139711" y="59456"/>
                  </a:lnTo>
                  <a:lnTo>
                    <a:pt x="139711" y="66021"/>
                  </a:lnTo>
                  <a:lnTo>
                    <a:pt x="145037" y="71348"/>
                  </a:lnTo>
                  <a:lnTo>
                    <a:pt x="151601" y="71348"/>
                  </a:lnTo>
                  <a:lnTo>
                    <a:pt x="158171" y="71348"/>
                  </a:lnTo>
                  <a:lnTo>
                    <a:pt x="163492" y="66021"/>
                  </a:lnTo>
                  <a:lnTo>
                    <a:pt x="163492" y="59456"/>
                  </a:lnTo>
                  <a:lnTo>
                    <a:pt x="163492" y="47565"/>
                  </a:lnTo>
                  <a:lnTo>
                    <a:pt x="217593" y="47565"/>
                  </a:lnTo>
                  <a:lnTo>
                    <a:pt x="217593" y="59456"/>
                  </a:lnTo>
                  <a:lnTo>
                    <a:pt x="217593" y="66021"/>
                  </a:lnTo>
                  <a:lnTo>
                    <a:pt x="222919" y="71348"/>
                  </a:lnTo>
                  <a:lnTo>
                    <a:pt x="229483" y="71348"/>
                  </a:lnTo>
                  <a:lnTo>
                    <a:pt x="236053" y="71348"/>
                  </a:lnTo>
                  <a:lnTo>
                    <a:pt x="241374" y="66021"/>
                  </a:lnTo>
                  <a:lnTo>
                    <a:pt x="241374" y="59456"/>
                  </a:lnTo>
                  <a:lnTo>
                    <a:pt x="241373" y="47565"/>
                  </a:lnTo>
                  <a:lnTo>
                    <a:pt x="278740" y="62099"/>
                  </a:lnTo>
                  <a:lnTo>
                    <a:pt x="280612" y="139129"/>
                  </a:lnTo>
                  <a:lnTo>
                    <a:pt x="280612" y="145694"/>
                  </a:lnTo>
                  <a:lnTo>
                    <a:pt x="285938" y="151020"/>
                  </a:lnTo>
                  <a:lnTo>
                    <a:pt x="292502" y="151020"/>
                  </a:lnTo>
                  <a:lnTo>
                    <a:pt x="299071" y="151020"/>
                  </a:lnTo>
                  <a:lnTo>
                    <a:pt x="304392" y="145694"/>
                  </a:lnTo>
                  <a:lnTo>
                    <a:pt x="304392" y="139129"/>
                  </a:lnTo>
                  <a:lnTo>
                    <a:pt x="304392" y="71348"/>
                  </a:lnTo>
                  <a:lnTo>
                    <a:pt x="300649" y="52850"/>
                  </a:lnTo>
                  <a:lnTo>
                    <a:pt x="290445" y="37729"/>
                  </a:lnTo>
                  <a:lnTo>
                    <a:pt x="275325" y="27526"/>
                  </a:lnTo>
                  <a:lnTo>
                    <a:pt x="256831" y="23782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4533" y="545468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71936" y="0"/>
                  </a:moveTo>
                  <a:lnTo>
                    <a:pt x="43963" y="5662"/>
                  </a:lnTo>
                  <a:lnTo>
                    <a:pt x="21094" y="21094"/>
                  </a:lnTo>
                  <a:lnTo>
                    <a:pt x="5662" y="43964"/>
                  </a:lnTo>
                  <a:lnTo>
                    <a:pt x="0" y="71942"/>
                  </a:lnTo>
                  <a:lnTo>
                    <a:pt x="5662" y="99918"/>
                  </a:lnTo>
                  <a:lnTo>
                    <a:pt x="21094" y="122789"/>
                  </a:lnTo>
                  <a:lnTo>
                    <a:pt x="43963" y="138221"/>
                  </a:lnTo>
                  <a:lnTo>
                    <a:pt x="71936" y="143884"/>
                  </a:lnTo>
                  <a:lnTo>
                    <a:pt x="99910" y="138221"/>
                  </a:lnTo>
                  <a:lnTo>
                    <a:pt x="122779" y="122789"/>
                  </a:lnTo>
                  <a:lnTo>
                    <a:pt x="124592" y="120101"/>
                  </a:lnTo>
                  <a:lnTo>
                    <a:pt x="71936" y="120101"/>
                  </a:lnTo>
                  <a:lnTo>
                    <a:pt x="53209" y="116310"/>
                  </a:lnTo>
                  <a:lnTo>
                    <a:pt x="37900" y="105979"/>
                  </a:lnTo>
                  <a:lnTo>
                    <a:pt x="27570" y="90670"/>
                  </a:lnTo>
                  <a:lnTo>
                    <a:pt x="23780" y="71942"/>
                  </a:lnTo>
                  <a:lnTo>
                    <a:pt x="27570" y="53213"/>
                  </a:lnTo>
                  <a:lnTo>
                    <a:pt x="37900" y="37903"/>
                  </a:lnTo>
                  <a:lnTo>
                    <a:pt x="53209" y="27573"/>
                  </a:lnTo>
                  <a:lnTo>
                    <a:pt x="71936" y="23782"/>
                  </a:lnTo>
                  <a:lnTo>
                    <a:pt x="124593" y="23782"/>
                  </a:lnTo>
                  <a:lnTo>
                    <a:pt x="122779" y="21094"/>
                  </a:lnTo>
                  <a:lnTo>
                    <a:pt x="99910" y="5662"/>
                  </a:lnTo>
                  <a:lnTo>
                    <a:pt x="71936" y="0"/>
                  </a:lnTo>
                  <a:close/>
                </a:path>
                <a:path w="144144" h="144145">
                  <a:moveTo>
                    <a:pt x="124593" y="23782"/>
                  </a:moveTo>
                  <a:lnTo>
                    <a:pt x="71936" y="23782"/>
                  </a:lnTo>
                  <a:lnTo>
                    <a:pt x="90663" y="27573"/>
                  </a:lnTo>
                  <a:lnTo>
                    <a:pt x="105972" y="37903"/>
                  </a:lnTo>
                  <a:lnTo>
                    <a:pt x="116302" y="53213"/>
                  </a:lnTo>
                  <a:lnTo>
                    <a:pt x="120092" y="71942"/>
                  </a:lnTo>
                  <a:lnTo>
                    <a:pt x="116302" y="90670"/>
                  </a:lnTo>
                  <a:lnTo>
                    <a:pt x="105972" y="105980"/>
                  </a:lnTo>
                  <a:lnTo>
                    <a:pt x="90663" y="116310"/>
                  </a:lnTo>
                  <a:lnTo>
                    <a:pt x="71936" y="120101"/>
                  </a:lnTo>
                  <a:lnTo>
                    <a:pt x="124592" y="120101"/>
                  </a:lnTo>
                  <a:lnTo>
                    <a:pt x="138210" y="99918"/>
                  </a:lnTo>
                  <a:lnTo>
                    <a:pt x="143873" y="71942"/>
                  </a:lnTo>
                  <a:lnTo>
                    <a:pt x="138210" y="43964"/>
                  </a:lnTo>
                  <a:lnTo>
                    <a:pt x="124593" y="23782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4533" y="5454689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4" h="144145">
                  <a:moveTo>
                    <a:pt x="71936" y="0"/>
                  </a:moveTo>
                  <a:lnTo>
                    <a:pt x="43963" y="5662"/>
                  </a:lnTo>
                  <a:lnTo>
                    <a:pt x="21094" y="21094"/>
                  </a:lnTo>
                  <a:lnTo>
                    <a:pt x="5662" y="43964"/>
                  </a:lnTo>
                  <a:lnTo>
                    <a:pt x="0" y="71942"/>
                  </a:lnTo>
                  <a:lnTo>
                    <a:pt x="5662" y="99918"/>
                  </a:lnTo>
                  <a:lnTo>
                    <a:pt x="21094" y="122789"/>
                  </a:lnTo>
                  <a:lnTo>
                    <a:pt x="43963" y="138221"/>
                  </a:lnTo>
                  <a:lnTo>
                    <a:pt x="71936" y="143884"/>
                  </a:lnTo>
                  <a:lnTo>
                    <a:pt x="99910" y="138221"/>
                  </a:lnTo>
                  <a:lnTo>
                    <a:pt x="122779" y="122789"/>
                  </a:lnTo>
                  <a:lnTo>
                    <a:pt x="138210" y="99918"/>
                  </a:lnTo>
                  <a:lnTo>
                    <a:pt x="143873" y="71942"/>
                  </a:lnTo>
                  <a:lnTo>
                    <a:pt x="138210" y="43964"/>
                  </a:lnTo>
                  <a:lnTo>
                    <a:pt x="122779" y="21094"/>
                  </a:lnTo>
                  <a:lnTo>
                    <a:pt x="99910" y="5662"/>
                  </a:lnTo>
                  <a:lnTo>
                    <a:pt x="71936" y="0"/>
                  </a:lnTo>
                  <a:close/>
                </a:path>
                <a:path w="144144" h="144145">
                  <a:moveTo>
                    <a:pt x="71936" y="120101"/>
                  </a:moveTo>
                  <a:lnTo>
                    <a:pt x="53209" y="116310"/>
                  </a:lnTo>
                  <a:lnTo>
                    <a:pt x="37900" y="105979"/>
                  </a:lnTo>
                  <a:lnTo>
                    <a:pt x="27570" y="90670"/>
                  </a:lnTo>
                  <a:lnTo>
                    <a:pt x="23780" y="71942"/>
                  </a:lnTo>
                  <a:lnTo>
                    <a:pt x="27570" y="53213"/>
                  </a:lnTo>
                  <a:lnTo>
                    <a:pt x="37900" y="37903"/>
                  </a:lnTo>
                  <a:lnTo>
                    <a:pt x="53209" y="27573"/>
                  </a:lnTo>
                  <a:lnTo>
                    <a:pt x="71936" y="23782"/>
                  </a:lnTo>
                  <a:lnTo>
                    <a:pt x="90663" y="27573"/>
                  </a:lnTo>
                  <a:lnTo>
                    <a:pt x="105972" y="37903"/>
                  </a:lnTo>
                  <a:lnTo>
                    <a:pt x="116302" y="53213"/>
                  </a:lnTo>
                  <a:lnTo>
                    <a:pt x="120092" y="71942"/>
                  </a:lnTo>
                  <a:lnTo>
                    <a:pt x="116302" y="90670"/>
                  </a:lnTo>
                  <a:lnTo>
                    <a:pt x="105972" y="105980"/>
                  </a:lnTo>
                  <a:lnTo>
                    <a:pt x="90663" y="116310"/>
                  </a:lnTo>
                  <a:lnTo>
                    <a:pt x="71936" y="120101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4580" y="5490363"/>
              <a:ext cx="41275" cy="48260"/>
            </a:xfrm>
            <a:custGeom>
              <a:avLst/>
              <a:gdLst/>
              <a:ahLst/>
              <a:cxnLst/>
              <a:rect l="l" t="t" r="r" b="b"/>
              <a:pathLst>
                <a:path w="41275" h="48260">
                  <a:moveTo>
                    <a:pt x="18459" y="0"/>
                  </a:moveTo>
                  <a:lnTo>
                    <a:pt x="5325" y="0"/>
                  </a:lnTo>
                  <a:lnTo>
                    <a:pt x="0" y="5321"/>
                  </a:lnTo>
                  <a:lnTo>
                    <a:pt x="0" y="42833"/>
                  </a:lnTo>
                  <a:lnTo>
                    <a:pt x="5325" y="48160"/>
                  </a:lnTo>
                  <a:lnTo>
                    <a:pt x="35700" y="48160"/>
                  </a:lnTo>
                  <a:lnTo>
                    <a:pt x="41021" y="42833"/>
                  </a:lnTo>
                  <a:lnTo>
                    <a:pt x="41021" y="29698"/>
                  </a:lnTo>
                  <a:lnTo>
                    <a:pt x="35700" y="24377"/>
                  </a:lnTo>
                  <a:lnTo>
                    <a:pt x="29131" y="24377"/>
                  </a:lnTo>
                  <a:lnTo>
                    <a:pt x="23780" y="24377"/>
                  </a:lnTo>
                  <a:lnTo>
                    <a:pt x="23780" y="5321"/>
                  </a:lnTo>
                  <a:lnTo>
                    <a:pt x="1845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4580" y="5490363"/>
              <a:ext cx="41275" cy="48260"/>
            </a:xfrm>
            <a:custGeom>
              <a:avLst/>
              <a:gdLst/>
              <a:ahLst/>
              <a:cxnLst/>
              <a:rect l="l" t="t" r="r" b="b"/>
              <a:pathLst>
                <a:path w="41275" h="48260">
                  <a:moveTo>
                    <a:pt x="29131" y="24377"/>
                  </a:moveTo>
                  <a:lnTo>
                    <a:pt x="23780" y="24377"/>
                  </a:lnTo>
                  <a:lnTo>
                    <a:pt x="23780" y="11891"/>
                  </a:lnTo>
                  <a:lnTo>
                    <a:pt x="23780" y="5321"/>
                  </a:lnTo>
                  <a:lnTo>
                    <a:pt x="18459" y="0"/>
                  </a:lnTo>
                  <a:lnTo>
                    <a:pt x="11890" y="0"/>
                  </a:lnTo>
                  <a:lnTo>
                    <a:pt x="5325" y="0"/>
                  </a:lnTo>
                  <a:lnTo>
                    <a:pt x="0" y="5321"/>
                  </a:lnTo>
                  <a:lnTo>
                    <a:pt x="0" y="11891"/>
                  </a:lnTo>
                  <a:lnTo>
                    <a:pt x="0" y="36268"/>
                  </a:lnTo>
                  <a:lnTo>
                    <a:pt x="0" y="42833"/>
                  </a:lnTo>
                  <a:lnTo>
                    <a:pt x="5325" y="48160"/>
                  </a:lnTo>
                  <a:lnTo>
                    <a:pt x="11890" y="48160"/>
                  </a:lnTo>
                  <a:lnTo>
                    <a:pt x="29131" y="48160"/>
                  </a:lnTo>
                  <a:lnTo>
                    <a:pt x="35700" y="48160"/>
                  </a:lnTo>
                  <a:lnTo>
                    <a:pt x="41021" y="42833"/>
                  </a:lnTo>
                  <a:lnTo>
                    <a:pt x="41021" y="36268"/>
                  </a:lnTo>
                  <a:lnTo>
                    <a:pt x="41021" y="29698"/>
                  </a:lnTo>
                  <a:lnTo>
                    <a:pt x="35700" y="24377"/>
                  </a:lnTo>
                  <a:lnTo>
                    <a:pt x="29131" y="24377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9884" y="540712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459" y="0"/>
                  </a:moveTo>
                  <a:lnTo>
                    <a:pt x="5325" y="0"/>
                  </a:lnTo>
                  <a:lnTo>
                    <a:pt x="0" y="5321"/>
                  </a:lnTo>
                  <a:lnTo>
                    <a:pt x="0" y="18456"/>
                  </a:lnTo>
                  <a:lnTo>
                    <a:pt x="5325" y="23782"/>
                  </a:lnTo>
                  <a:lnTo>
                    <a:pt x="18459" y="23782"/>
                  </a:lnTo>
                  <a:lnTo>
                    <a:pt x="23780" y="18456"/>
                  </a:lnTo>
                  <a:lnTo>
                    <a:pt x="23780" y="11891"/>
                  </a:lnTo>
                  <a:lnTo>
                    <a:pt x="23780" y="5321"/>
                  </a:lnTo>
                  <a:lnTo>
                    <a:pt x="1845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9884" y="540712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780" y="11891"/>
                  </a:moveTo>
                  <a:lnTo>
                    <a:pt x="23780" y="18456"/>
                  </a:lnTo>
                  <a:lnTo>
                    <a:pt x="18459" y="23782"/>
                  </a:lnTo>
                  <a:lnTo>
                    <a:pt x="11890" y="23782"/>
                  </a:lnTo>
                  <a:lnTo>
                    <a:pt x="5325" y="23782"/>
                  </a:lnTo>
                  <a:lnTo>
                    <a:pt x="0" y="18456"/>
                  </a:lnTo>
                  <a:lnTo>
                    <a:pt x="0" y="11891"/>
                  </a:lnTo>
                  <a:lnTo>
                    <a:pt x="0" y="5321"/>
                  </a:lnTo>
                  <a:lnTo>
                    <a:pt x="5325" y="0"/>
                  </a:lnTo>
                  <a:lnTo>
                    <a:pt x="11890" y="0"/>
                  </a:lnTo>
                  <a:lnTo>
                    <a:pt x="18459" y="0"/>
                  </a:lnTo>
                  <a:lnTo>
                    <a:pt x="23780" y="5321"/>
                  </a:lnTo>
                  <a:lnTo>
                    <a:pt x="23780" y="11891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8161" y="545885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459" y="0"/>
                  </a:moveTo>
                  <a:lnTo>
                    <a:pt x="5325" y="0"/>
                  </a:lnTo>
                  <a:lnTo>
                    <a:pt x="0" y="5321"/>
                  </a:lnTo>
                  <a:lnTo>
                    <a:pt x="0" y="18456"/>
                  </a:lnTo>
                  <a:lnTo>
                    <a:pt x="5325" y="23782"/>
                  </a:lnTo>
                  <a:lnTo>
                    <a:pt x="18459" y="23782"/>
                  </a:lnTo>
                  <a:lnTo>
                    <a:pt x="23780" y="18456"/>
                  </a:lnTo>
                  <a:lnTo>
                    <a:pt x="23780" y="11891"/>
                  </a:lnTo>
                  <a:lnTo>
                    <a:pt x="23780" y="5321"/>
                  </a:lnTo>
                  <a:lnTo>
                    <a:pt x="1845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8161" y="545885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780" y="11891"/>
                  </a:moveTo>
                  <a:lnTo>
                    <a:pt x="23780" y="18456"/>
                  </a:lnTo>
                  <a:lnTo>
                    <a:pt x="18459" y="23782"/>
                  </a:lnTo>
                  <a:lnTo>
                    <a:pt x="11890" y="23782"/>
                  </a:lnTo>
                  <a:lnTo>
                    <a:pt x="5325" y="23782"/>
                  </a:lnTo>
                  <a:lnTo>
                    <a:pt x="0" y="18456"/>
                  </a:lnTo>
                  <a:lnTo>
                    <a:pt x="0" y="11891"/>
                  </a:lnTo>
                  <a:lnTo>
                    <a:pt x="0" y="5321"/>
                  </a:lnTo>
                  <a:lnTo>
                    <a:pt x="5325" y="0"/>
                  </a:lnTo>
                  <a:lnTo>
                    <a:pt x="11890" y="0"/>
                  </a:lnTo>
                  <a:lnTo>
                    <a:pt x="18459" y="0"/>
                  </a:lnTo>
                  <a:lnTo>
                    <a:pt x="23780" y="5321"/>
                  </a:lnTo>
                  <a:lnTo>
                    <a:pt x="23780" y="11891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6438" y="540712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459" y="0"/>
                  </a:moveTo>
                  <a:lnTo>
                    <a:pt x="5325" y="0"/>
                  </a:lnTo>
                  <a:lnTo>
                    <a:pt x="0" y="5321"/>
                  </a:lnTo>
                  <a:lnTo>
                    <a:pt x="0" y="18456"/>
                  </a:lnTo>
                  <a:lnTo>
                    <a:pt x="5325" y="23782"/>
                  </a:lnTo>
                  <a:lnTo>
                    <a:pt x="18459" y="23782"/>
                  </a:lnTo>
                  <a:lnTo>
                    <a:pt x="23780" y="18456"/>
                  </a:lnTo>
                  <a:lnTo>
                    <a:pt x="23780" y="11891"/>
                  </a:lnTo>
                  <a:lnTo>
                    <a:pt x="23780" y="5321"/>
                  </a:lnTo>
                  <a:lnTo>
                    <a:pt x="1845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6438" y="540712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780" y="11891"/>
                  </a:moveTo>
                  <a:lnTo>
                    <a:pt x="23780" y="18456"/>
                  </a:lnTo>
                  <a:lnTo>
                    <a:pt x="18459" y="23782"/>
                  </a:lnTo>
                  <a:lnTo>
                    <a:pt x="11890" y="23782"/>
                  </a:lnTo>
                  <a:lnTo>
                    <a:pt x="5325" y="23782"/>
                  </a:lnTo>
                  <a:lnTo>
                    <a:pt x="0" y="18456"/>
                  </a:lnTo>
                  <a:lnTo>
                    <a:pt x="0" y="11891"/>
                  </a:lnTo>
                  <a:lnTo>
                    <a:pt x="0" y="5321"/>
                  </a:lnTo>
                  <a:lnTo>
                    <a:pt x="5325" y="0"/>
                  </a:lnTo>
                  <a:lnTo>
                    <a:pt x="11890" y="0"/>
                  </a:lnTo>
                  <a:lnTo>
                    <a:pt x="18459" y="0"/>
                  </a:lnTo>
                  <a:lnTo>
                    <a:pt x="23780" y="5321"/>
                  </a:lnTo>
                  <a:lnTo>
                    <a:pt x="23780" y="11891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6438" y="545885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459" y="0"/>
                  </a:moveTo>
                  <a:lnTo>
                    <a:pt x="5325" y="0"/>
                  </a:lnTo>
                  <a:lnTo>
                    <a:pt x="0" y="5321"/>
                  </a:lnTo>
                  <a:lnTo>
                    <a:pt x="0" y="18456"/>
                  </a:lnTo>
                  <a:lnTo>
                    <a:pt x="5325" y="23782"/>
                  </a:lnTo>
                  <a:lnTo>
                    <a:pt x="18459" y="23782"/>
                  </a:lnTo>
                  <a:lnTo>
                    <a:pt x="23780" y="18456"/>
                  </a:lnTo>
                  <a:lnTo>
                    <a:pt x="23780" y="11891"/>
                  </a:lnTo>
                  <a:lnTo>
                    <a:pt x="23780" y="5321"/>
                  </a:lnTo>
                  <a:lnTo>
                    <a:pt x="1845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6438" y="545885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780" y="11891"/>
                  </a:moveTo>
                  <a:lnTo>
                    <a:pt x="23780" y="18456"/>
                  </a:lnTo>
                  <a:lnTo>
                    <a:pt x="18459" y="23782"/>
                  </a:lnTo>
                  <a:lnTo>
                    <a:pt x="11890" y="23782"/>
                  </a:lnTo>
                  <a:lnTo>
                    <a:pt x="5325" y="23782"/>
                  </a:lnTo>
                  <a:lnTo>
                    <a:pt x="0" y="18456"/>
                  </a:lnTo>
                  <a:lnTo>
                    <a:pt x="0" y="11891"/>
                  </a:lnTo>
                  <a:lnTo>
                    <a:pt x="0" y="5321"/>
                  </a:lnTo>
                  <a:lnTo>
                    <a:pt x="5325" y="0"/>
                  </a:lnTo>
                  <a:lnTo>
                    <a:pt x="11890" y="0"/>
                  </a:lnTo>
                  <a:lnTo>
                    <a:pt x="18459" y="0"/>
                  </a:lnTo>
                  <a:lnTo>
                    <a:pt x="23780" y="5321"/>
                  </a:lnTo>
                  <a:lnTo>
                    <a:pt x="23780" y="11891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6438" y="5510579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459" y="0"/>
                  </a:moveTo>
                  <a:lnTo>
                    <a:pt x="5325" y="0"/>
                  </a:lnTo>
                  <a:lnTo>
                    <a:pt x="0" y="5321"/>
                  </a:lnTo>
                  <a:lnTo>
                    <a:pt x="0" y="18456"/>
                  </a:lnTo>
                  <a:lnTo>
                    <a:pt x="5325" y="23782"/>
                  </a:lnTo>
                  <a:lnTo>
                    <a:pt x="18459" y="23782"/>
                  </a:lnTo>
                  <a:lnTo>
                    <a:pt x="23780" y="18456"/>
                  </a:lnTo>
                  <a:lnTo>
                    <a:pt x="23780" y="11891"/>
                  </a:lnTo>
                  <a:lnTo>
                    <a:pt x="23780" y="5321"/>
                  </a:lnTo>
                  <a:lnTo>
                    <a:pt x="1845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6438" y="5510579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780" y="11891"/>
                  </a:moveTo>
                  <a:lnTo>
                    <a:pt x="23780" y="18456"/>
                  </a:lnTo>
                  <a:lnTo>
                    <a:pt x="18459" y="23782"/>
                  </a:lnTo>
                  <a:lnTo>
                    <a:pt x="11890" y="23782"/>
                  </a:lnTo>
                  <a:lnTo>
                    <a:pt x="5325" y="23782"/>
                  </a:lnTo>
                  <a:lnTo>
                    <a:pt x="0" y="18456"/>
                  </a:lnTo>
                  <a:lnTo>
                    <a:pt x="0" y="11891"/>
                  </a:lnTo>
                  <a:lnTo>
                    <a:pt x="0" y="5321"/>
                  </a:lnTo>
                  <a:lnTo>
                    <a:pt x="5325" y="0"/>
                  </a:lnTo>
                  <a:lnTo>
                    <a:pt x="11890" y="0"/>
                  </a:lnTo>
                  <a:lnTo>
                    <a:pt x="18459" y="0"/>
                  </a:lnTo>
                  <a:lnTo>
                    <a:pt x="23780" y="5321"/>
                  </a:lnTo>
                  <a:lnTo>
                    <a:pt x="23780" y="11891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8161" y="5510579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459" y="0"/>
                  </a:moveTo>
                  <a:lnTo>
                    <a:pt x="5325" y="0"/>
                  </a:lnTo>
                  <a:lnTo>
                    <a:pt x="0" y="5321"/>
                  </a:lnTo>
                  <a:lnTo>
                    <a:pt x="0" y="18456"/>
                  </a:lnTo>
                  <a:lnTo>
                    <a:pt x="5325" y="23782"/>
                  </a:lnTo>
                  <a:lnTo>
                    <a:pt x="18459" y="23782"/>
                  </a:lnTo>
                  <a:lnTo>
                    <a:pt x="23780" y="18456"/>
                  </a:lnTo>
                  <a:lnTo>
                    <a:pt x="23780" y="11891"/>
                  </a:lnTo>
                  <a:lnTo>
                    <a:pt x="23780" y="5321"/>
                  </a:lnTo>
                  <a:lnTo>
                    <a:pt x="1845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8161" y="5510579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780" y="11891"/>
                  </a:moveTo>
                  <a:lnTo>
                    <a:pt x="23780" y="18456"/>
                  </a:lnTo>
                  <a:lnTo>
                    <a:pt x="18459" y="23782"/>
                  </a:lnTo>
                  <a:lnTo>
                    <a:pt x="11890" y="23782"/>
                  </a:lnTo>
                  <a:lnTo>
                    <a:pt x="5325" y="23782"/>
                  </a:lnTo>
                  <a:lnTo>
                    <a:pt x="0" y="18456"/>
                  </a:lnTo>
                  <a:lnTo>
                    <a:pt x="0" y="11891"/>
                  </a:lnTo>
                  <a:lnTo>
                    <a:pt x="0" y="5321"/>
                  </a:lnTo>
                  <a:lnTo>
                    <a:pt x="5325" y="0"/>
                  </a:lnTo>
                  <a:lnTo>
                    <a:pt x="11890" y="0"/>
                  </a:lnTo>
                  <a:lnTo>
                    <a:pt x="18459" y="0"/>
                  </a:lnTo>
                  <a:lnTo>
                    <a:pt x="23780" y="5321"/>
                  </a:lnTo>
                  <a:lnTo>
                    <a:pt x="23780" y="11891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8161" y="540712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459" y="0"/>
                  </a:moveTo>
                  <a:lnTo>
                    <a:pt x="5325" y="0"/>
                  </a:lnTo>
                  <a:lnTo>
                    <a:pt x="0" y="5321"/>
                  </a:lnTo>
                  <a:lnTo>
                    <a:pt x="0" y="18456"/>
                  </a:lnTo>
                  <a:lnTo>
                    <a:pt x="5325" y="23782"/>
                  </a:lnTo>
                  <a:lnTo>
                    <a:pt x="18459" y="23782"/>
                  </a:lnTo>
                  <a:lnTo>
                    <a:pt x="23780" y="18456"/>
                  </a:lnTo>
                  <a:lnTo>
                    <a:pt x="23780" y="11891"/>
                  </a:lnTo>
                  <a:lnTo>
                    <a:pt x="23780" y="5321"/>
                  </a:lnTo>
                  <a:lnTo>
                    <a:pt x="1845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8161" y="5407124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780" y="11891"/>
                  </a:moveTo>
                  <a:lnTo>
                    <a:pt x="23780" y="18456"/>
                  </a:lnTo>
                  <a:lnTo>
                    <a:pt x="18459" y="23782"/>
                  </a:lnTo>
                  <a:lnTo>
                    <a:pt x="11890" y="23782"/>
                  </a:lnTo>
                  <a:lnTo>
                    <a:pt x="5325" y="23782"/>
                  </a:lnTo>
                  <a:lnTo>
                    <a:pt x="0" y="18456"/>
                  </a:lnTo>
                  <a:lnTo>
                    <a:pt x="0" y="11891"/>
                  </a:lnTo>
                  <a:lnTo>
                    <a:pt x="0" y="5321"/>
                  </a:lnTo>
                  <a:lnTo>
                    <a:pt x="5325" y="0"/>
                  </a:lnTo>
                  <a:lnTo>
                    <a:pt x="11890" y="0"/>
                  </a:lnTo>
                  <a:lnTo>
                    <a:pt x="18459" y="0"/>
                  </a:lnTo>
                  <a:lnTo>
                    <a:pt x="23780" y="5321"/>
                  </a:lnTo>
                  <a:lnTo>
                    <a:pt x="23780" y="11891"/>
                  </a:lnTo>
                  <a:close/>
                </a:path>
              </a:pathLst>
            </a:custGeom>
            <a:ln w="4719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26" y="4560451"/>
              <a:ext cx="306935" cy="27477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43288" y="4535284"/>
              <a:ext cx="300990" cy="241300"/>
            </a:xfrm>
            <a:custGeom>
              <a:avLst/>
              <a:gdLst/>
              <a:ahLst/>
              <a:cxnLst/>
              <a:rect l="l" t="t" r="r" b="b"/>
              <a:pathLst>
                <a:path w="300990" h="241300">
                  <a:moveTo>
                    <a:pt x="48056" y="39680"/>
                  </a:moveTo>
                  <a:lnTo>
                    <a:pt x="35679" y="68232"/>
                  </a:lnTo>
                  <a:lnTo>
                    <a:pt x="35594" y="69885"/>
                  </a:lnTo>
                  <a:lnTo>
                    <a:pt x="46343" y="106823"/>
                  </a:lnTo>
                  <a:lnTo>
                    <a:pt x="57402" y="124725"/>
                  </a:lnTo>
                  <a:lnTo>
                    <a:pt x="67592" y="143122"/>
                  </a:lnTo>
                  <a:lnTo>
                    <a:pt x="76899" y="161983"/>
                  </a:lnTo>
                  <a:lnTo>
                    <a:pt x="85304" y="181276"/>
                  </a:lnTo>
                  <a:lnTo>
                    <a:pt x="896" y="231202"/>
                  </a:lnTo>
                  <a:lnTo>
                    <a:pt x="0" y="234755"/>
                  </a:lnTo>
                  <a:lnTo>
                    <a:pt x="3268" y="240233"/>
                  </a:lnTo>
                  <a:lnTo>
                    <a:pt x="6791" y="241138"/>
                  </a:lnTo>
                  <a:lnTo>
                    <a:pt x="91722" y="190935"/>
                  </a:lnTo>
                  <a:lnTo>
                    <a:pt x="122912" y="190935"/>
                  </a:lnTo>
                  <a:lnTo>
                    <a:pt x="124846" y="186012"/>
                  </a:lnTo>
                  <a:lnTo>
                    <a:pt x="107309" y="186012"/>
                  </a:lnTo>
                  <a:lnTo>
                    <a:pt x="99648" y="182839"/>
                  </a:lnTo>
                  <a:lnTo>
                    <a:pt x="97676" y="180878"/>
                  </a:lnTo>
                  <a:lnTo>
                    <a:pt x="96638" y="178405"/>
                  </a:lnTo>
                  <a:lnTo>
                    <a:pt x="87938" y="158236"/>
                  </a:lnTo>
                  <a:lnTo>
                    <a:pt x="78273" y="138527"/>
                  </a:lnTo>
                  <a:lnTo>
                    <a:pt x="67661" y="119310"/>
                  </a:lnTo>
                  <a:lnTo>
                    <a:pt x="56121" y="100621"/>
                  </a:lnTo>
                  <a:lnTo>
                    <a:pt x="50142" y="87990"/>
                  </a:lnTo>
                  <a:lnTo>
                    <a:pt x="47307" y="74494"/>
                  </a:lnTo>
                  <a:lnTo>
                    <a:pt x="47429" y="69885"/>
                  </a:lnTo>
                  <a:lnTo>
                    <a:pt x="47472" y="68232"/>
                  </a:lnTo>
                  <a:lnTo>
                    <a:pt x="47584" y="63967"/>
                  </a:lnTo>
                  <a:lnTo>
                    <a:pt x="47670" y="60709"/>
                  </a:lnTo>
                  <a:lnTo>
                    <a:pt x="51283" y="47209"/>
                  </a:lnTo>
                  <a:lnTo>
                    <a:pt x="52472" y="44235"/>
                  </a:lnTo>
                  <a:lnTo>
                    <a:pt x="51024" y="40869"/>
                  </a:lnTo>
                  <a:lnTo>
                    <a:pt x="48056" y="39680"/>
                  </a:lnTo>
                  <a:close/>
                </a:path>
                <a:path w="300990" h="241300">
                  <a:moveTo>
                    <a:pt x="122873" y="190935"/>
                  </a:moveTo>
                  <a:lnTo>
                    <a:pt x="91722" y="190935"/>
                  </a:lnTo>
                  <a:lnTo>
                    <a:pt x="95673" y="194415"/>
                  </a:lnTo>
                  <a:lnTo>
                    <a:pt x="100768" y="196340"/>
                  </a:lnTo>
                  <a:lnTo>
                    <a:pt x="114921" y="196340"/>
                  </a:lnTo>
                  <a:lnTo>
                    <a:pt x="122873" y="190935"/>
                  </a:lnTo>
                  <a:close/>
                </a:path>
                <a:path w="300990" h="241300">
                  <a:moveTo>
                    <a:pt x="142003" y="10369"/>
                  </a:moveTo>
                  <a:lnTo>
                    <a:pt x="103635" y="10369"/>
                  </a:lnTo>
                  <a:lnTo>
                    <a:pt x="125952" y="13760"/>
                  </a:lnTo>
                  <a:lnTo>
                    <a:pt x="145950" y="25878"/>
                  </a:lnTo>
                  <a:lnTo>
                    <a:pt x="158573" y="42515"/>
                  </a:lnTo>
                  <a:lnTo>
                    <a:pt x="164509" y="61922"/>
                  </a:lnTo>
                  <a:lnTo>
                    <a:pt x="163535" y="81860"/>
                  </a:lnTo>
                  <a:lnTo>
                    <a:pt x="163518" y="82193"/>
                  </a:lnTo>
                  <a:lnTo>
                    <a:pt x="155366" y="101423"/>
                  </a:lnTo>
                  <a:lnTo>
                    <a:pt x="144577" y="120238"/>
                  </a:lnTo>
                  <a:lnTo>
                    <a:pt x="134317" y="139339"/>
                  </a:lnTo>
                  <a:lnTo>
                    <a:pt x="124592" y="158717"/>
                  </a:lnTo>
                  <a:lnTo>
                    <a:pt x="115386" y="178405"/>
                  </a:lnTo>
                  <a:lnTo>
                    <a:pt x="113257" y="183551"/>
                  </a:lnTo>
                  <a:lnTo>
                    <a:pt x="107309" y="186012"/>
                  </a:lnTo>
                  <a:lnTo>
                    <a:pt x="124846" y="186012"/>
                  </a:lnTo>
                  <a:lnTo>
                    <a:pt x="130864" y="170816"/>
                  </a:lnTo>
                  <a:lnTo>
                    <a:pt x="132197" y="167721"/>
                  </a:lnTo>
                  <a:lnTo>
                    <a:pt x="163610" y="148894"/>
                  </a:lnTo>
                  <a:lnTo>
                    <a:pt x="141082" y="148894"/>
                  </a:lnTo>
                  <a:lnTo>
                    <a:pt x="146573" y="138527"/>
                  </a:lnTo>
                  <a:lnTo>
                    <a:pt x="152509" y="128009"/>
                  </a:lnTo>
                  <a:lnTo>
                    <a:pt x="158644" y="117807"/>
                  </a:lnTo>
                  <a:lnTo>
                    <a:pt x="165054" y="107776"/>
                  </a:lnTo>
                  <a:lnTo>
                    <a:pt x="168528" y="102467"/>
                  </a:lnTo>
                  <a:lnTo>
                    <a:pt x="171267" y="96706"/>
                  </a:lnTo>
                  <a:lnTo>
                    <a:pt x="173185" y="90655"/>
                  </a:lnTo>
                  <a:lnTo>
                    <a:pt x="197505" y="90655"/>
                  </a:lnTo>
                  <a:lnTo>
                    <a:pt x="175863" y="78934"/>
                  </a:lnTo>
                  <a:lnTo>
                    <a:pt x="176834" y="72063"/>
                  </a:lnTo>
                  <a:lnTo>
                    <a:pt x="176726" y="63967"/>
                  </a:lnTo>
                  <a:lnTo>
                    <a:pt x="175314" y="56602"/>
                  </a:lnTo>
                  <a:lnTo>
                    <a:pt x="201380" y="56602"/>
                  </a:lnTo>
                  <a:lnTo>
                    <a:pt x="170760" y="41412"/>
                  </a:lnTo>
                  <a:lnTo>
                    <a:pt x="149319" y="13516"/>
                  </a:lnTo>
                  <a:lnTo>
                    <a:pt x="142003" y="10369"/>
                  </a:lnTo>
                  <a:close/>
                </a:path>
                <a:path w="300990" h="241300">
                  <a:moveTo>
                    <a:pt x="197505" y="90655"/>
                  </a:moveTo>
                  <a:lnTo>
                    <a:pt x="173185" y="90655"/>
                  </a:lnTo>
                  <a:lnTo>
                    <a:pt x="207362" y="109169"/>
                  </a:lnTo>
                  <a:lnTo>
                    <a:pt x="141082" y="148894"/>
                  </a:lnTo>
                  <a:lnTo>
                    <a:pt x="163610" y="148894"/>
                  </a:lnTo>
                  <a:lnTo>
                    <a:pt x="222026" y="113881"/>
                  </a:lnTo>
                  <a:lnTo>
                    <a:pt x="224771" y="112161"/>
                  </a:lnTo>
                  <a:lnTo>
                    <a:pt x="225597" y="108542"/>
                  </a:lnTo>
                  <a:lnTo>
                    <a:pt x="223359" y="104977"/>
                  </a:lnTo>
                  <a:lnTo>
                    <a:pt x="222654" y="104301"/>
                  </a:lnTo>
                  <a:lnTo>
                    <a:pt x="221809" y="103818"/>
                  </a:lnTo>
                  <a:lnTo>
                    <a:pt x="197505" y="90655"/>
                  </a:lnTo>
                  <a:close/>
                </a:path>
                <a:path w="300990" h="241300">
                  <a:moveTo>
                    <a:pt x="201380" y="56602"/>
                  </a:moveTo>
                  <a:lnTo>
                    <a:pt x="175314" y="56602"/>
                  </a:lnTo>
                  <a:lnTo>
                    <a:pt x="251614" y="94450"/>
                  </a:lnTo>
                  <a:lnTo>
                    <a:pt x="253538" y="94450"/>
                  </a:lnTo>
                  <a:lnTo>
                    <a:pt x="275902" y="81860"/>
                  </a:lnTo>
                  <a:lnTo>
                    <a:pt x="252295" y="81860"/>
                  </a:lnTo>
                  <a:lnTo>
                    <a:pt x="201380" y="56602"/>
                  </a:lnTo>
                  <a:close/>
                </a:path>
                <a:path w="300990" h="241300">
                  <a:moveTo>
                    <a:pt x="294212" y="58375"/>
                  </a:moveTo>
                  <a:lnTo>
                    <a:pt x="291497" y="59793"/>
                  </a:lnTo>
                  <a:lnTo>
                    <a:pt x="252295" y="81860"/>
                  </a:lnTo>
                  <a:lnTo>
                    <a:pt x="275902" y="81860"/>
                  </a:lnTo>
                  <a:lnTo>
                    <a:pt x="297174" y="69885"/>
                  </a:lnTo>
                  <a:lnTo>
                    <a:pt x="299912" y="68232"/>
                  </a:lnTo>
                  <a:lnTo>
                    <a:pt x="300793" y="64673"/>
                  </a:lnTo>
                  <a:lnTo>
                    <a:pt x="297554" y="59316"/>
                  </a:lnTo>
                  <a:lnTo>
                    <a:pt x="294212" y="58375"/>
                  </a:lnTo>
                  <a:close/>
                </a:path>
                <a:path w="300990" h="241300">
                  <a:moveTo>
                    <a:pt x="117889" y="0"/>
                  </a:moveTo>
                  <a:lnTo>
                    <a:pt x="83754" y="2217"/>
                  </a:lnTo>
                  <a:lnTo>
                    <a:pt x="54197" y="21522"/>
                  </a:lnTo>
                  <a:lnTo>
                    <a:pt x="52043" y="23893"/>
                  </a:lnTo>
                  <a:lnTo>
                    <a:pt x="52141" y="25878"/>
                  </a:lnTo>
                  <a:lnTo>
                    <a:pt x="52224" y="27555"/>
                  </a:lnTo>
                  <a:lnTo>
                    <a:pt x="56947" y="31844"/>
                  </a:lnTo>
                  <a:lnTo>
                    <a:pt x="60597" y="31681"/>
                  </a:lnTo>
                  <a:lnTo>
                    <a:pt x="62750" y="29328"/>
                  </a:lnTo>
                  <a:lnTo>
                    <a:pt x="81676" y="15596"/>
                  </a:lnTo>
                  <a:lnTo>
                    <a:pt x="103635" y="10369"/>
                  </a:lnTo>
                  <a:lnTo>
                    <a:pt x="142003" y="10369"/>
                  </a:lnTo>
                  <a:lnTo>
                    <a:pt x="117889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3288" y="4535284"/>
              <a:ext cx="300990" cy="241300"/>
            </a:xfrm>
            <a:custGeom>
              <a:avLst/>
              <a:gdLst/>
              <a:ahLst/>
              <a:cxnLst/>
              <a:rect l="l" t="t" r="r" b="b"/>
              <a:pathLst>
                <a:path w="300990" h="241300">
                  <a:moveTo>
                    <a:pt x="106012" y="196328"/>
                  </a:moveTo>
                  <a:lnTo>
                    <a:pt x="114921" y="196340"/>
                  </a:lnTo>
                  <a:lnTo>
                    <a:pt x="122926" y="190898"/>
                  </a:lnTo>
                  <a:lnTo>
                    <a:pt x="126183" y="182610"/>
                  </a:lnTo>
                  <a:lnTo>
                    <a:pt x="130864" y="170816"/>
                  </a:lnTo>
                  <a:lnTo>
                    <a:pt x="132197" y="167721"/>
                  </a:lnTo>
                  <a:lnTo>
                    <a:pt x="222026" y="113881"/>
                  </a:lnTo>
                  <a:lnTo>
                    <a:pt x="224771" y="112161"/>
                  </a:lnTo>
                  <a:lnTo>
                    <a:pt x="175863" y="78934"/>
                  </a:lnTo>
                  <a:lnTo>
                    <a:pt x="176913" y="71508"/>
                  </a:lnTo>
                  <a:lnTo>
                    <a:pt x="176726" y="63967"/>
                  </a:lnTo>
                  <a:lnTo>
                    <a:pt x="175314" y="56602"/>
                  </a:lnTo>
                  <a:lnTo>
                    <a:pt x="249894" y="93599"/>
                  </a:lnTo>
                  <a:lnTo>
                    <a:pt x="251614" y="94450"/>
                  </a:lnTo>
                  <a:lnTo>
                    <a:pt x="253634" y="94395"/>
                  </a:lnTo>
                  <a:lnTo>
                    <a:pt x="255305" y="93460"/>
                  </a:lnTo>
                  <a:lnTo>
                    <a:pt x="297174" y="69885"/>
                  </a:lnTo>
                  <a:lnTo>
                    <a:pt x="299912" y="68232"/>
                  </a:lnTo>
                  <a:lnTo>
                    <a:pt x="300793" y="64673"/>
                  </a:lnTo>
                  <a:lnTo>
                    <a:pt x="299134" y="61934"/>
                  </a:lnTo>
                  <a:lnTo>
                    <a:pt x="297554" y="59316"/>
                  </a:lnTo>
                  <a:lnTo>
                    <a:pt x="294212" y="58375"/>
                  </a:lnTo>
                  <a:lnTo>
                    <a:pt x="291497" y="59793"/>
                  </a:lnTo>
                  <a:lnTo>
                    <a:pt x="252295" y="81860"/>
                  </a:lnTo>
                  <a:lnTo>
                    <a:pt x="170760" y="41412"/>
                  </a:lnTo>
                  <a:lnTo>
                    <a:pt x="149319" y="13516"/>
                  </a:lnTo>
                  <a:lnTo>
                    <a:pt x="117889" y="0"/>
                  </a:lnTo>
                  <a:lnTo>
                    <a:pt x="83754" y="2217"/>
                  </a:lnTo>
                  <a:lnTo>
                    <a:pt x="54197" y="21522"/>
                  </a:lnTo>
                  <a:lnTo>
                    <a:pt x="52043" y="23893"/>
                  </a:lnTo>
                  <a:lnTo>
                    <a:pt x="52224" y="27555"/>
                  </a:lnTo>
                  <a:lnTo>
                    <a:pt x="54589" y="29702"/>
                  </a:lnTo>
                  <a:lnTo>
                    <a:pt x="56947" y="31844"/>
                  </a:lnTo>
                  <a:lnTo>
                    <a:pt x="60597" y="31681"/>
                  </a:lnTo>
                  <a:lnTo>
                    <a:pt x="62750" y="29328"/>
                  </a:lnTo>
                  <a:lnTo>
                    <a:pt x="81676" y="15596"/>
                  </a:lnTo>
                  <a:lnTo>
                    <a:pt x="103635" y="10369"/>
                  </a:lnTo>
                  <a:lnTo>
                    <a:pt x="125952" y="13760"/>
                  </a:lnTo>
                  <a:lnTo>
                    <a:pt x="145950" y="25878"/>
                  </a:lnTo>
                  <a:lnTo>
                    <a:pt x="158573" y="42515"/>
                  </a:lnTo>
                  <a:lnTo>
                    <a:pt x="164509" y="61922"/>
                  </a:lnTo>
                  <a:lnTo>
                    <a:pt x="163518" y="82193"/>
                  </a:lnTo>
                  <a:lnTo>
                    <a:pt x="155366" y="101423"/>
                  </a:lnTo>
                  <a:lnTo>
                    <a:pt x="144577" y="120238"/>
                  </a:lnTo>
                  <a:lnTo>
                    <a:pt x="134317" y="139339"/>
                  </a:lnTo>
                  <a:lnTo>
                    <a:pt x="124592" y="158717"/>
                  </a:lnTo>
                  <a:lnTo>
                    <a:pt x="115404" y="178363"/>
                  </a:lnTo>
                  <a:lnTo>
                    <a:pt x="113257" y="183551"/>
                  </a:lnTo>
                  <a:lnTo>
                    <a:pt x="107309" y="186012"/>
                  </a:lnTo>
                  <a:lnTo>
                    <a:pt x="102127" y="183864"/>
                  </a:lnTo>
                  <a:lnTo>
                    <a:pt x="99648" y="182839"/>
                  </a:lnTo>
                  <a:lnTo>
                    <a:pt x="97676" y="180878"/>
                  </a:lnTo>
                  <a:lnTo>
                    <a:pt x="78273" y="138527"/>
                  </a:lnTo>
                  <a:lnTo>
                    <a:pt x="56121" y="100621"/>
                  </a:lnTo>
                  <a:lnTo>
                    <a:pt x="50142" y="87990"/>
                  </a:lnTo>
                  <a:lnTo>
                    <a:pt x="47307" y="74494"/>
                  </a:lnTo>
                  <a:lnTo>
                    <a:pt x="47670" y="60709"/>
                  </a:lnTo>
                  <a:lnTo>
                    <a:pt x="51283" y="47209"/>
                  </a:lnTo>
                  <a:lnTo>
                    <a:pt x="52472" y="44235"/>
                  </a:lnTo>
                  <a:lnTo>
                    <a:pt x="51024" y="40869"/>
                  </a:lnTo>
                  <a:lnTo>
                    <a:pt x="48056" y="39680"/>
                  </a:lnTo>
                  <a:lnTo>
                    <a:pt x="42306" y="40665"/>
                  </a:lnTo>
                  <a:lnTo>
                    <a:pt x="39019" y="46281"/>
                  </a:lnTo>
                  <a:lnTo>
                    <a:pt x="37265" y="53615"/>
                  </a:lnTo>
                  <a:lnTo>
                    <a:pt x="36112" y="59750"/>
                  </a:lnTo>
                  <a:lnTo>
                    <a:pt x="35483" y="72063"/>
                  </a:lnTo>
                  <a:lnTo>
                    <a:pt x="37020" y="84200"/>
                  </a:lnTo>
                  <a:lnTo>
                    <a:pt x="40660" y="95881"/>
                  </a:lnTo>
                  <a:lnTo>
                    <a:pt x="46343" y="106823"/>
                  </a:lnTo>
                  <a:lnTo>
                    <a:pt x="57402" y="124725"/>
                  </a:lnTo>
                  <a:lnTo>
                    <a:pt x="67592" y="143122"/>
                  </a:lnTo>
                  <a:lnTo>
                    <a:pt x="76899" y="161983"/>
                  </a:lnTo>
                  <a:lnTo>
                    <a:pt x="85304" y="181276"/>
                  </a:lnTo>
                  <a:lnTo>
                    <a:pt x="3642" y="229561"/>
                  </a:lnTo>
                  <a:lnTo>
                    <a:pt x="896" y="231202"/>
                  </a:lnTo>
                  <a:lnTo>
                    <a:pt x="0" y="234755"/>
                  </a:lnTo>
                  <a:lnTo>
                    <a:pt x="1639" y="237500"/>
                  </a:lnTo>
                  <a:lnTo>
                    <a:pt x="3268" y="240233"/>
                  </a:lnTo>
                  <a:lnTo>
                    <a:pt x="6791" y="241138"/>
                  </a:lnTo>
                  <a:lnTo>
                    <a:pt x="9534" y="239533"/>
                  </a:lnTo>
                  <a:lnTo>
                    <a:pt x="91722" y="190935"/>
                  </a:lnTo>
                  <a:lnTo>
                    <a:pt x="95673" y="194415"/>
                  </a:lnTo>
                  <a:lnTo>
                    <a:pt x="100752" y="196334"/>
                  </a:lnTo>
                  <a:lnTo>
                    <a:pt x="106012" y="196328"/>
                  </a:lnTo>
                  <a:close/>
                </a:path>
                <a:path w="300990" h="241300">
                  <a:moveTo>
                    <a:pt x="165054" y="107776"/>
                  </a:moveTo>
                  <a:lnTo>
                    <a:pt x="168528" y="102467"/>
                  </a:lnTo>
                  <a:lnTo>
                    <a:pt x="171267" y="96706"/>
                  </a:lnTo>
                  <a:lnTo>
                    <a:pt x="173185" y="90655"/>
                  </a:lnTo>
                  <a:lnTo>
                    <a:pt x="207362" y="109169"/>
                  </a:lnTo>
                  <a:lnTo>
                    <a:pt x="141082" y="148894"/>
                  </a:lnTo>
                  <a:lnTo>
                    <a:pt x="146654" y="138373"/>
                  </a:lnTo>
                  <a:lnTo>
                    <a:pt x="152509" y="128009"/>
                  </a:lnTo>
                  <a:lnTo>
                    <a:pt x="158644" y="117807"/>
                  </a:lnTo>
                  <a:lnTo>
                    <a:pt x="165054" y="107776"/>
                  </a:lnTo>
                  <a:close/>
                </a:path>
              </a:pathLst>
            </a:custGeom>
            <a:ln w="4751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032" y="4997957"/>
              <a:ext cx="76200" cy="166497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032" y="5728068"/>
            <a:ext cx="76200" cy="166509"/>
          </a:xfrm>
          <a:prstGeom prst="rect">
            <a:avLst/>
          </a:prstGeom>
        </p:spPr>
      </p:pic>
      <p:sp>
        <p:nvSpPr>
          <p:cNvPr id="65" name="object 9">
            <a:extLst>
              <a:ext uri="{FF2B5EF4-FFF2-40B4-BE49-F238E27FC236}">
                <a16:creationId xmlns:a16="http://schemas.microsoft.com/office/drawing/2014/main" id="{69E4E433-BDF2-6399-C23C-9E51A94FFD3F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6" name="object 12">
            <a:extLst>
              <a:ext uri="{FF2B5EF4-FFF2-40B4-BE49-F238E27FC236}">
                <a16:creationId xmlns:a16="http://schemas.microsoft.com/office/drawing/2014/main" id="{82D865AE-4305-191F-F50D-6E03CA9567C2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8056" l="5556" r="93889">
                        <a14:foregroundMark x1="23611" y1="8889" x2="36667" y2="17361"/>
                        <a14:foregroundMark x1="36667" y1="17361" x2="36667" y2="17361"/>
                        <a14:foregroundMark x1="26667" y1="13472" x2="57500" y2="11667"/>
                        <a14:foregroundMark x1="57500" y1="11667" x2="68889" y2="20833"/>
                        <a14:foregroundMark x1="68889" y1="20833" x2="60556" y2="34306"/>
                        <a14:foregroundMark x1="60556" y1="34306" x2="36944" y2="43889"/>
                        <a14:foregroundMark x1="36944" y1="43889" x2="18056" y2="27222"/>
                        <a14:foregroundMark x1="18056" y1="27222" x2="46667" y2="15000"/>
                        <a14:foregroundMark x1="46667" y1="15000" x2="52222" y2="15694"/>
                        <a14:foregroundMark x1="11944" y1="95556" x2="53889" y2="29028"/>
                        <a14:foregroundMark x1="53889" y1="29028" x2="79722" y2="10000"/>
                        <a14:foregroundMark x1="79722" y1="10000" x2="86389" y2="22778"/>
                        <a14:foregroundMark x1="86389" y1="22778" x2="69444" y2="62917"/>
                        <a14:foregroundMark x1="69444" y1="62917" x2="61944" y2="65556"/>
                        <a14:foregroundMark x1="39722" y1="37917" x2="42222" y2="64583"/>
                        <a14:foregroundMark x1="42222" y1="64583" x2="60000" y2="66250"/>
                        <a14:foregroundMark x1="60000" y1="66250" x2="66667" y2="47083"/>
                        <a14:foregroundMark x1="66667" y1="47083" x2="43611" y2="58056"/>
                        <a14:foregroundMark x1="43611" y1="58056" x2="57778" y2="66528"/>
                        <a14:foregroundMark x1="57778" y1="66528" x2="65833" y2="58611"/>
                        <a14:foregroundMark x1="65833" y1="58611" x2="50000" y2="83056"/>
                        <a14:foregroundMark x1="50000" y1="83056" x2="73056" y2="89583"/>
                        <a14:foregroundMark x1="73056" y1="89583" x2="57222" y2="96250"/>
                        <a14:foregroundMark x1="57222" y1="96250" x2="34167" y2="94583"/>
                        <a14:foregroundMark x1="34167" y1="94583" x2="33889" y2="76667"/>
                        <a14:foregroundMark x1="33889" y1="76667" x2="41944" y2="64861"/>
                        <a14:foregroundMark x1="41944" y1="64861" x2="15278" y2="10833"/>
                        <a14:foregroundMark x1="15278" y1="10833" x2="30833" y2="6528"/>
                        <a14:foregroundMark x1="30833" y1="6528" x2="39444" y2="5556"/>
                        <a14:foregroundMark x1="81389" y1="37361" x2="80278" y2="84444"/>
                        <a14:foregroundMark x1="80278" y1="84444" x2="70833" y2="94306"/>
                        <a14:foregroundMark x1="70833" y1="94306" x2="61389" y2="94722"/>
                        <a14:foregroundMark x1="28611" y1="82083" x2="18611" y2="55556"/>
                        <a14:foregroundMark x1="18611" y1="55556" x2="15000" y2="20139"/>
                        <a14:foregroundMark x1="15000" y1="20139" x2="13889" y2="18194"/>
                        <a14:foregroundMark x1="7500" y1="90694" x2="9722" y2="76944"/>
                        <a14:foregroundMark x1="6389" y1="79583" x2="13889" y2="59167"/>
                        <a14:foregroundMark x1="13889" y1="59167" x2="15000" y2="58056"/>
                        <a14:foregroundMark x1="7778" y1="91111" x2="7778" y2="81944"/>
                        <a14:foregroundMark x1="7778" y1="81944" x2="7222" y2="86806"/>
                        <a14:foregroundMark x1="7500" y1="86389" x2="11944" y2="95833"/>
                        <a14:foregroundMark x1="11944" y1="95833" x2="31389" y2="97222"/>
                        <a14:foregroundMark x1="31389" y1="97222" x2="67500" y2="95694"/>
                        <a14:foregroundMark x1="67500" y1="95694" x2="74167" y2="94167"/>
                        <a14:foregroundMark x1="6944" y1="36250" x2="6667" y2="49167"/>
                        <a14:foregroundMark x1="6667" y1="49167" x2="14444" y2="60000"/>
                        <a14:foregroundMark x1="14444" y1="60000" x2="24167" y2="66528"/>
                        <a14:foregroundMark x1="92500" y1="74861" x2="86667" y2="83889"/>
                        <a14:foregroundMark x1="86667" y1="83889" x2="71944" y2="93056"/>
                        <a14:foregroundMark x1="93056" y1="76389" x2="92778" y2="77222"/>
                        <a14:foregroundMark x1="92778" y1="70972" x2="92778" y2="70972"/>
                        <a14:foregroundMark x1="92778" y1="67083" x2="92778" y2="67083"/>
                        <a14:foregroundMark x1="92778" y1="61250" x2="92778" y2="61250"/>
                        <a14:foregroundMark x1="92778" y1="80000" x2="92778" y2="80000"/>
                        <a14:foregroundMark x1="93056" y1="56389" x2="93056" y2="56389"/>
                        <a14:foregroundMark x1="92778" y1="48472" x2="92778" y2="48472"/>
                        <a14:foregroundMark x1="92778" y1="41528" x2="92778" y2="41528"/>
                        <a14:foregroundMark x1="92778" y1="35000" x2="92778" y2="35000"/>
                        <a14:foregroundMark x1="92778" y1="31944" x2="92778" y2="31944"/>
                        <a14:foregroundMark x1="93889" y1="27500" x2="93889" y2="27500"/>
                        <a14:foregroundMark x1="92778" y1="84444" x2="92778" y2="84444"/>
                        <a14:foregroundMark x1="92778" y1="86944" x2="92778" y2="86944"/>
                        <a14:foregroundMark x1="92778" y1="90139" x2="92778" y2="90139"/>
                        <a14:foregroundMark x1="92500" y1="93194" x2="92500" y2="93194"/>
                        <a14:foregroundMark x1="90278" y1="95139" x2="90278" y2="95139"/>
                        <a14:foregroundMark x1="56389" y1="97361" x2="56389" y2="97361"/>
                        <a14:foregroundMark x1="67778" y1="78194" x2="67778" y2="78194"/>
                        <a14:foregroundMark x1="13889" y1="78194" x2="13889" y2="78194"/>
                        <a14:foregroundMark x1="8056" y1="93333" x2="8056" y2="93333"/>
                        <a14:foregroundMark x1="7222" y1="71111" x2="6389" y2="91111"/>
                        <a14:foregroundMark x1="6389" y1="91111" x2="15278" y2="97083"/>
                        <a14:foregroundMark x1="73611" y1="77361" x2="73611" y2="77361"/>
                        <a14:foregroundMark x1="55556" y1="97222" x2="76944" y2="97083"/>
                        <a14:foregroundMark x1="76944" y1="97083" x2="90278" y2="94306"/>
                        <a14:foregroundMark x1="77778" y1="97222" x2="90556" y2="95278"/>
                        <a14:foregroundMark x1="86667" y1="97083" x2="86667" y2="97083"/>
                        <a14:foregroundMark x1="88056" y1="97083" x2="88056" y2="97083"/>
                        <a14:foregroundMark x1="90278" y1="96250" x2="90278" y2="96250"/>
                        <a14:foregroundMark x1="93333" y1="21944" x2="93333" y2="21944"/>
                        <a14:foregroundMark x1="92500" y1="22361" x2="91389" y2="56250"/>
                        <a14:foregroundMark x1="7500" y1="49861" x2="8611" y2="73194"/>
                        <a14:foregroundMark x1="15556" y1="98056" x2="7500" y2="93333"/>
                        <a14:foregroundMark x1="6944" y1="36944" x2="8889" y2="6667"/>
                        <a14:foregroundMark x1="8889" y1="6667" x2="26944" y2="3194"/>
                        <a14:foregroundMark x1="26944" y1="3194" x2="27778" y2="3472"/>
                        <a14:foregroundMark x1="72222" y1="6111" x2="28056" y2="5000"/>
                        <a14:foregroundMark x1="28611" y1="2639" x2="10833" y2="4028"/>
                        <a14:foregroundMark x1="10833" y1="4028" x2="5833" y2="13889"/>
                        <a14:foregroundMark x1="5833" y1="13889" x2="6944" y2="31389"/>
                        <a14:foregroundMark x1="24722" y1="24583" x2="76944" y2="23611"/>
                        <a14:foregroundMark x1="76944" y1="23611" x2="80278" y2="23611"/>
                        <a14:foregroundMark x1="43611" y1="77917" x2="81111" y2="79167"/>
                        <a14:foregroundMark x1="72222" y1="2778" x2="90556" y2="5417"/>
                        <a14:foregroundMark x1="90556" y1="5417" x2="91667" y2="22500"/>
                        <a14:foregroundMark x1="75833" y1="2500" x2="90278" y2="5417"/>
                        <a14:backgroundMark x1="6944" y1="1111" x2="1111" y2="3056"/>
                        <a14:backgroundMark x1="1111" y1="60278" x2="1111" y2="79167"/>
                        <a14:backgroundMark x1="1111" y1="79167" x2="1111" y2="79167"/>
                        <a14:backgroundMark x1="97500" y1="42083" x2="97500" y2="42083"/>
                        <a14:backgroundMark x1="10833" y1="99167" x2="10833" y2="9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0195" y="933450"/>
            <a:ext cx="2695575" cy="5391150"/>
          </a:xfrm>
          <a:prstGeom prst="rect">
            <a:avLst/>
          </a:prstGeom>
        </p:spPr>
      </p:pic>
      <p:sp>
        <p:nvSpPr>
          <p:cNvPr id="67" name="object 13">
            <a:extLst>
              <a:ext uri="{FF2B5EF4-FFF2-40B4-BE49-F238E27FC236}">
                <a16:creationId xmlns:a16="http://schemas.microsoft.com/office/drawing/2014/main" id="{D2516542-5B88-444B-B83E-AABD32EC0DDE}"/>
              </a:ext>
            </a:extLst>
          </p:cNvPr>
          <p:cNvSpPr txBox="1"/>
          <p:nvPr/>
        </p:nvSpPr>
        <p:spPr>
          <a:xfrm>
            <a:off x="8367394" y="6324600"/>
            <a:ext cx="1781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Vídeo</a:t>
            </a:r>
            <a:r>
              <a:rPr sz="1000" spc="-1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ilustrativo</a:t>
            </a:r>
            <a:r>
              <a:rPr sz="10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80" dirty="0">
                <a:solidFill>
                  <a:srgbClr val="FFFFFB"/>
                </a:solidFill>
                <a:latin typeface="Lucida Sans Unicode"/>
                <a:cs typeface="Lucida Sans Unicode"/>
              </a:rPr>
              <a:t>da</a:t>
            </a:r>
            <a:r>
              <a:rPr sz="1000" spc="-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jornada</a:t>
            </a:r>
            <a:endParaRPr sz="1000" dirty="0">
              <a:latin typeface="Lucida Sans Unicode"/>
              <a:cs typeface="Lucida Sans Unicode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D0C04B39-84C2-3B77-2B27-F3F178069A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0DF45D02-3ADC-53F5-EDF1-8FBD05306E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object 36"/>
          <p:cNvGrpSpPr/>
          <p:nvPr/>
        </p:nvGrpSpPr>
        <p:grpSpPr>
          <a:xfrm>
            <a:off x="5725984" y="1416050"/>
            <a:ext cx="5863590" cy="4527550"/>
            <a:chOff x="5722492" y="568070"/>
            <a:chExt cx="5863590" cy="452755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2492" y="568070"/>
              <a:ext cx="4513453" cy="45274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5992" y="844977"/>
              <a:ext cx="995502" cy="39257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22845" y="2470901"/>
              <a:ext cx="804247" cy="2439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0086692" y="2470900"/>
              <a:ext cx="284480" cy="286385"/>
            </a:xfrm>
            <a:custGeom>
              <a:avLst/>
              <a:gdLst/>
              <a:ahLst/>
              <a:cxnLst/>
              <a:rect l="l" t="t" r="r" b="b"/>
              <a:pathLst>
                <a:path w="284479" h="286385">
                  <a:moveTo>
                    <a:pt x="142365" y="0"/>
                  </a:moveTo>
                  <a:lnTo>
                    <a:pt x="105002" y="18159"/>
                  </a:lnTo>
                  <a:lnTo>
                    <a:pt x="95406" y="95604"/>
                  </a:lnTo>
                  <a:lnTo>
                    <a:pt x="42672" y="95980"/>
                  </a:lnTo>
                  <a:lnTo>
                    <a:pt x="8198" y="115931"/>
                  </a:lnTo>
                  <a:lnTo>
                    <a:pt x="0" y="143032"/>
                  </a:lnTo>
                  <a:lnTo>
                    <a:pt x="548" y="150335"/>
                  </a:lnTo>
                  <a:lnTo>
                    <a:pt x="24026" y="184633"/>
                  </a:lnTo>
                  <a:lnTo>
                    <a:pt x="94658" y="190454"/>
                  </a:lnTo>
                  <a:lnTo>
                    <a:pt x="95032" y="242967"/>
                  </a:lnTo>
                  <a:lnTo>
                    <a:pt x="114783" y="277782"/>
                  </a:lnTo>
                  <a:lnTo>
                    <a:pt x="141617" y="286063"/>
                  </a:lnTo>
                  <a:lnTo>
                    <a:pt x="148849" y="285510"/>
                  </a:lnTo>
                  <a:lnTo>
                    <a:pt x="182812" y="261796"/>
                  </a:lnTo>
                  <a:lnTo>
                    <a:pt x="188575" y="190454"/>
                  </a:lnTo>
                  <a:lnTo>
                    <a:pt x="241307" y="190078"/>
                  </a:lnTo>
                  <a:lnTo>
                    <a:pt x="275784" y="170133"/>
                  </a:lnTo>
                  <a:lnTo>
                    <a:pt x="283982" y="143032"/>
                  </a:lnTo>
                  <a:lnTo>
                    <a:pt x="283434" y="135726"/>
                  </a:lnTo>
                  <a:lnTo>
                    <a:pt x="259850" y="101424"/>
                  </a:lnTo>
                  <a:lnTo>
                    <a:pt x="189323" y="95604"/>
                  </a:lnTo>
                  <a:lnTo>
                    <a:pt x="188950" y="43097"/>
                  </a:lnTo>
                  <a:lnTo>
                    <a:pt x="169198" y="8281"/>
                  </a:lnTo>
                  <a:lnTo>
                    <a:pt x="149492" y="552"/>
                  </a:lnTo>
                  <a:lnTo>
                    <a:pt x="142365" y="0"/>
                  </a:lnTo>
                  <a:close/>
                </a:path>
              </a:pathLst>
            </a:custGeom>
            <a:solidFill>
              <a:srgbClr val="61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5452" y="2508539"/>
              <a:ext cx="226587" cy="22885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99877" y="1412938"/>
              <a:ext cx="1385824" cy="40506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621023" y="2050440"/>
              <a:ext cx="747395" cy="127000"/>
            </a:xfrm>
            <a:custGeom>
              <a:avLst/>
              <a:gdLst/>
              <a:ahLst/>
              <a:cxnLst/>
              <a:rect l="l" t="t" r="r" b="b"/>
              <a:pathLst>
                <a:path w="747395" h="127000">
                  <a:moveTo>
                    <a:pt x="107149" y="58534"/>
                  </a:moveTo>
                  <a:lnTo>
                    <a:pt x="101663" y="36245"/>
                  </a:lnTo>
                  <a:lnTo>
                    <a:pt x="95351" y="27711"/>
                  </a:lnTo>
                  <a:lnTo>
                    <a:pt x="88658" y="18656"/>
                  </a:lnTo>
                  <a:lnTo>
                    <a:pt x="80568" y="13474"/>
                  </a:lnTo>
                  <a:lnTo>
                    <a:pt x="80568" y="64985"/>
                  </a:lnTo>
                  <a:lnTo>
                    <a:pt x="79197" y="74460"/>
                  </a:lnTo>
                  <a:lnTo>
                    <a:pt x="74371" y="85293"/>
                  </a:lnTo>
                  <a:lnTo>
                    <a:pt x="64427" y="94526"/>
                  </a:lnTo>
                  <a:lnTo>
                    <a:pt x="47675" y="99136"/>
                  </a:lnTo>
                  <a:lnTo>
                    <a:pt x="27266" y="99136"/>
                  </a:lnTo>
                  <a:lnTo>
                    <a:pt x="27025" y="98882"/>
                  </a:lnTo>
                  <a:lnTo>
                    <a:pt x="27025" y="28003"/>
                  </a:lnTo>
                  <a:lnTo>
                    <a:pt x="27305" y="27711"/>
                  </a:lnTo>
                  <a:lnTo>
                    <a:pt x="46812" y="27711"/>
                  </a:lnTo>
                  <a:lnTo>
                    <a:pt x="80467" y="58534"/>
                  </a:lnTo>
                  <a:lnTo>
                    <a:pt x="80568" y="64985"/>
                  </a:lnTo>
                  <a:lnTo>
                    <a:pt x="80568" y="13474"/>
                  </a:lnTo>
                  <a:lnTo>
                    <a:pt x="70459" y="6972"/>
                  </a:lnTo>
                  <a:lnTo>
                    <a:pt x="49390" y="2374"/>
                  </a:lnTo>
                  <a:lnTo>
                    <a:pt x="457" y="2374"/>
                  </a:lnTo>
                  <a:lnTo>
                    <a:pt x="0" y="2857"/>
                  </a:lnTo>
                  <a:lnTo>
                    <a:pt x="0" y="123723"/>
                  </a:lnTo>
                  <a:lnTo>
                    <a:pt x="457" y="124206"/>
                  </a:lnTo>
                  <a:lnTo>
                    <a:pt x="49390" y="124206"/>
                  </a:lnTo>
                  <a:lnTo>
                    <a:pt x="85864" y="110820"/>
                  </a:lnTo>
                  <a:lnTo>
                    <a:pt x="106718" y="70726"/>
                  </a:lnTo>
                  <a:lnTo>
                    <a:pt x="106908" y="68580"/>
                  </a:lnTo>
                  <a:lnTo>
                    <a:pt x="107149" y="66459"/>
                  </a:lnTo>
                  <a:lnTo>
                    <a:pt x="107149" y="58534"/>
                  </a:lnTo>
                  <a:close/>
                </a:path>
                <a:path w="747395" h="127000">
                  <a:moveTo>
                    <a:pt x="225259" y="121551"/>
                  </a:moveTo>
                  <a:lnTo>
                    <a:pt x="193636" y="78219"/>
                  </a:lnTo>
                  <a:lnTo>
                    <a:pt x="202158" y="71374"/>
                  </a:lnTo>
                  <a:lnTo>
                    <a:pt x="207949" y="64287"/>
                  </a:lnTo>
                  <a:lnTo>
                    <a:pt x="211404" y="56819"/>
                  </a:lnTo>
                  <a:lnTo>
                    <a:pt x="212915" y="48831"/>
                  </a:lnTo>
                  <a:lnTo>
                    <a:pt x="212915" y="43065"/>
                  </a:lnTo>
                  <a:lnTo>
                    <a:pt x="209423" y="30441"/>
                  </a:lnTo>
                  <a:lnTo>
                    <a:pt x="209334" y="30124"/>
                  </a:lnTo>
                  <a:lnTo>
                    <a:pt x="207911" y="25019"/>
                  </a:lnTo>
                  <a:lnTo>
                    <a:pt x="197929" y="13208"/>
                  </a:lnTo>
                  <a:lnTo>
                    <a:pt x="186436" y="6769"/>
                  </a:lnTo>
                  <a:lnTo>
                    <a:pt x="176898" y="4813"/>
                  </a:lnTo>
                  <a:lnTo>
                    <a:pt x="124675" y="4813"/>
                  </a:lnTo>
                  <a:lnTo>
                    <a:pt x="124142" y="5384"/>
                  </a:lnTo>
                  <a:lnTo>
                    <a:pt x="124142" y="121742"/>
                  </a:lnTo>
                  <a:lnTo>
                    <a:pt x="124701" y="122326"/>
                  </a:lnTo>
                  <a:lnTo>
                    <a:pt x="149580" y="122326"/>
                  </a:lnTo>
                  <a:lnTo>
                    <a:pt x="150139" y="121742"/>
                  </a:lnTo>
                  <a:lnTo>
                    <a:pt x="150139" y="30441"/>
                  </a:lnTo>
                  <a:lnTo>
                    <a:pt x="150444" y="30124"/>
                  </a:lnTo>
                  <a:lnTo>
                    <a:pt x="174332" y="30124"/>
                  </a:lnTo>
                  <a:lnTo>
                    <a:pt x="182168" y="30264"/>
                  </a:lnTo>
                  <a:lnTo>
                    <a:pt x="186740" y="38963"/>
                  </a:lnTo>
                  <a:lnTo>
                    <a:pt x="186867" y="43065"/>
                  </a:lnTo>
                  <a:lnTo>
                    <a:pt x="186867" y="54292"/>
                  </a:lnTo>
                  <a:lnTo>
                    <a:pt x="180378" y="61175"/>
                  </a:lnTo>
                  <a:lnTo>
                    <a:pt x="157099" y="61175"/>
                  </a:lnTo>
                  <a:lnTo>
                    <a:pt x="156603" y="61722"/>
                  </a:lnTo>
                  <a:lnTo>
                    <a:pt x="156603" y="67538"/>
                  </a:lnTo>
                  <a:lnTo>
                    <a:pt x="156832" y="68287"/>
                  </a:lnTo>
                  <a:lnTo>
                    <a:pt x="196354" y="121945"/>
                  </a:lnTo>
                  <a:lnTo>
                    <a:pt x="197142" y="122326"/>
                  </a:lnTo>
                  <a:lnTo>
                    <a:pt x="224917" y="122326"/>
                  </a:lnTo>
                  <a:lnTo>
                    <a:pt x="225094" y="121945"/>
                  </a:lnTo>
                  <a:lnTo>
                    <a:pt x="225183" y="121742"/>
                  </a:lnTo>
                  <a:lnTo>
                    <a:pt x="225259" y="121551"/>
                  </a:lnTo>
                  <a:close/>
                </a:path>
                <a:path w="747395" h="127000">
                  <a:moveTo>
                    <a:pt x="346938" y="63347"/>
                  </a:moveTo>
                  <a:lnTo>
                    <a:pt x="342519" y="38658"/>
                  </a:lnTo>
                  <a:lnTo>
                    <a:pt x="342493" y="38493"/>
                  </a:lnTo>
                  <a:lnTo>
                    <a:pt x="334949" y="26250"/>
                  </a:lnTo>
                  <a:lnTo>
                    <a:pt x="330200" y="18542"/>
                  </a:lnTo>
                  <a:lnTo>
                    <a:pt x="330111" y="18402"/>
                  </a:lnTo>
                  <a:lnTo>
                    <a:pt x="320306" y="11391"/>
                  </a:lnTo>
                  <a:lnTo>
                    <a:pt x="320306" y="63347"/>
                  </a:lnTo>
                  <a:lnTo>
                    <a:pt x="317842" y="77787"/>
                  </a:lnTo>
                  <a:lnTo>
                    <a:pt x="310997" y="89573"/>
                  </a:lnTo>
                  <a:lnTo>
                    <a:pt x="300583" y="97523"/>
                  </a:lnTo>
                  <a:lnTo>
                    <a:pt x="287426" y="100431"/>
                  </a:lnTo>
                  <a:lnTo>
                    <a:pt x="274637" y="97777"/>
                  </a:lnTo>
                  <a:lnTo>
                    <a:pt x="264185" y="90271"/>
                  </a:lnTo>
                  <a:lnTo>
                    <a:pt x="257149" y="78574"/>
                  </a:lnTo>
                  <a:lnTo>
                    <a:pt x="254558" y="63347"/>
                  </a:lnTo>
                  <a:lnTo>
                    <a:pt x="256921" y="48907"/>
                  </a:lnTo>
                  <a:lnTo>
                    <a:pt x="263575" y="37122"/>
                  </a:lnTo>
                  <a:lnTo>
                    <a:pt x="273951" y="29171"/>
                  </a:lnTo>
                  <a:lnTo>
                    <a:pt x="287426" y="26250"/>
                  </a:lnTo>
                  <a:lnTo>
                    <a:pt x="300926" y="29171"/>
                  </a:lnTo>
                  <a:lnTo>
                    <a:pt x="311302" y="37122"/>
                  </a:lnTo>
                  <a:lnTo>
                    <a:pt x="317957" y="48907"/>
                  </a:lnTo>
                  <a:lnTo>
                    <a:pt x="320306" y="63347"/>
                  </a:lnTo>
                  <a:lnTo>
                    <a:pt x="320306" y="11391"/>
                  </a:lnTo>
                  <a:lnTo>
                    <a:pt x="311340" y="4978"/>
                  </a:lnTo>
                  <a:lnTo>
                    <a:pt x="311531" y="4978"/>
                  </a:lnTo>
                  <a:lnTo>
                    <a:pt x="287426" y="0"/>
                  </a:lnTo>
                  <a:lnTo>
                    <a:pt x="263372" y="4978"/>
                  </a:lnTo>
                  <a:lnTo>
                    <a:pt x="244538" y="18542"/>
                  </a:lnTo>
                  <a:lnTo>
                    <a:pt x="232371" y="38493"/>
                  </a:lnTo>
                  <a:lnTo>
                    <a:pt x="232270" y="38658"/>
                  </a:lnTo>
                  <a:lnTo>
                    <a:pt x="232562" y="88861"/>
                  </a:lnTo>
                  <a:lnTo>
                    <a:pt x="264248" y="121920"/>
                  </a:lnTo>
                  <a:lnTo>
                    <a:pt x="287426" y="126593"/>
                  </a:lnTo>
                  <a:lnTo>
                    <a:pt x="310591" y="121666"/>
                  </a:lnTo>
                  <a:lnTo>
                    <a:pt x="329514" y="108191"/>
                  </a:lnTo>
                  <a:lnTo>
                    <a:pt x="334441" y="100431"/>
                  </a:lnTo>
                  <a:lnTo>
                    <a:pt x="342277" y="88099"/>
                  </a:lnTo>
                  <a:lnTo>
                    <a:pt x="346938" y="63347"/>
                  </a:lnTo>
                  <a:close/>
                </a:path>
                <a:path w="747395" h="127000">
                  <a:moveTo>
                    <a:pt x="469036" y="105562"/>
                  </a:moveTo>
                  <a:lnTo>
                    <a:pt x="468934" y="52730"/>
                  </a:lnTo>
                  <a:lnTo>
                    <a:pt x="468452" y="52197"/>
                  </a:lnTo>
                  <a:lnTo>
                    <a:pt x="421652" y="52197"/>
                  </a:lnTo>
                  <a:lnTo>
                    <a:pt x="421055" y="52819"/>
                  </a:lnTo>
                  <a:lnTo>
                    <a:pt x="421055" y="76301"/>
                  </a:lnTo>
                  <a:lnTo>
                    <a:pt x="421652" y="76923"/>
                  </a:lnTo>
                  <a:lnTo>
                    <a:pt x="442556" y="76923"/>
                  </a:lnTo>
                  <a:lnTo>
                    <a:pt x="442937" y="77330"/>
                  </a:lnTo>
                  <a:lnTo>
                    <a:pt x="442937" y="93319"/>
                  </a:lnTo>
                  <a:lnTo>
                    <a:pt x="442772" y="94056"/>
                  </a:lnTo>
                  <a:lnTo>
                    <a:pt x="436651" y="99517"/>
                  </a:lnTo>
                  <a:lnTo>
                    <a:pt x="429120" y="100863"/>
                  </a:lnTo>
                  <a:lnTo>
                    <a:pt x="420674" y="100863"/>
                  </a:lnTo>
                  <a:lnTo>
                    <a:pt x="408368" y="98501"/>
                  </a:lnTo>
                  <a:lnTo>
                    <a:pt x="397764" y="91427"/>
                  </a:lnTo>
                  <a:lnTo>
                    <a:pt x="390321" y="79692"/>
                  </a:lnTo>
                  <a:lnTo>
                    <a:pt x="387527" y="63347"/>
                  </a:lnTo>
                  <a:lnTo>
                    <a:pt x="390232" y="48120"/>
                  </a:lnTo>
                  <a:lnTo>
                    <a:pt x="397510" y="36423"/>
                  </a:lnTo>
                  <a:lnTo>
                    <a:pt x="408025" y="28905"/>
                  </a:lnTo>
                  <a:lnTo>
                    <a:pt x="420458" y="26250"/>
                  </a:lnTo>
                  <a:lnTo>
                    <a:pt x="429120" y="26555"/>
                  </a:lnTo>
                  <a:lnTo>
                    <a:pt x="437413" y="27825"/>
                  </a:lnTo>
                  <a:lnTo>
                    <a:pt x="445770" y="30581"/>
                  </a:lnTo>
                  <a:lnTo>
                    <a:pt x="455117" y="35636"/>
                  </a:lnTo>
                  <a:lnTo>
                    <a:pt x="455777" y="35382"/>
                  </a:lnTo>
                  <a:lnTo>
                    <a:pt x="431825" y="825"/>
                  </a:lnTo>
                  <a:lnTo>
                    <a:pt x="420395" y="25"/>
                  </a:lnTo>
                  <a:lnTo>
                    <a:pt x="397637" y="4699"/>
                  </a:lnTo>
                  <a:lnTo>
                    <a:pt x="378675" y="17754"/>
                  </a:lnTo>
                  <a:lnTo>
                    <a:pt x="365683" y="37769"/>
                  </a:lnTo>
                  <a:lnTo>
                    <a:pt x="360870" y="63322"/>
                  </a:lnTo>
                  <a:lnTo>
                    <a:pt x="365544" y="88874"/>
                  </a:lnTo>
                  <a:lnTo>
                    <a:pt x="378307" y="108889"/>
                  </a:lnTo>
                  <a:lnTo>
                    <a:pt x="397230" y="121945"/>
                  </a:lnTo>
                  <a:lnTo>
                    <a:pt x="420395" y="126619"/>
                  </a:lnTo>
                  <a:lnTo>
                    <a:pt x="433425" y="125425"/>
                  </a:lnTo>
                  <a:lnTo>
                    <a:pt x="446506" y="121856"/>
                  </a:lnTo>
                  <a:lnTo>
                    <a:pt x="458508" y="115951"/>
                  </a:lnTo>
                  <a:lnTo>
                    <a:pt x="468769" y="107137"/>
                  </a:lnTo>
                  <a:lnTo>
                    <a:pt x="469036" y="105562"/>
                  </a:lnTo>
                  <a:close/>
                </a:path>
                <a:path w="747395" h="127000">
                  <a:moveTo>
                    <a:pt x="601916" y="123494"/>
                  </a:moveTo>
                  <a:lnTo>
                    <a:pt x="601764" y="122783"/>
                  </a:lnTo>
                  <a:lnTo>
                    <a:pt x="591235" y="96647"/>
                  </a:lnTo>
                  <a:lnTo>
                    <a:pt x="581977" y="73647"/>
                  </a:lnTo>
                  <a:lnTo>
                    <a:pt x="567880" y="38671"/>
                  </a:lnTo>
                  <a:lnTo>
                    <a:pt x="554837" y="6286"/>
                  </a:lnTo>
                  <a:lnTo>
                    <a:pt x="554837" y="72961"/>
                  </a:lnTo>
                  <a:lnTo>
                    <a:pt x="554405" y="73647"/>
                  </a:lnTo>
                  <a:lnTo>
                    <a:pt x="527329" y="73647"/>
                  </a:lnTo>
                  <a:lnTo>
                    <a:pt x="526884" y="72961"/>
                  </a:lnTo>
                  <a:lnTo>
                    <a:pt x="527164" y="72326"/>
                  </a:lnTo>
                  <a:lnTo>
                    <a:pt x="540537" y="39052"/>
                  </a:lnTo>
                  <a:lnTo>
                    <a:pt x="540651" y="38671"/>
                  </a:lnTo>
                  <a:lnTo>
                    <a:pt x="541185" y="38671"/>
                  </a:lnTo>
                  <a:lnTo>
                    <a:pt x="554570" y="72326"/>
                  </a:lnTo>
                  <a:lnTo>
                    <a:pt x="554837" y="72961"/>
                  </a:lnTo>
                  <a:lnTo>
                    <a:pt x="554837" y="6286"/>
                  </a:lnTo>
                  <a:lnTo>
                    <a:pt x="553262" y="2374"/>
                  </a:lnTo>
                  <a:lnTo>
                    <a:pt x="553161" y="2120"/>
                  </a:lnTo>
                  <a:lnTo>
                    <a:pt x="552577" y="1689"/>
                  </a:lnTo>
                  <a:lnTo>
                    <a:pt x="529869" y="1689"/>
                  </a:lnTo>
                  <a:lnTo>
                    <a:pt x="528891" y="2374"/>
                  </a:lnTo>
                  <a:lnTo>
                    <a:pt x="480225" y="123494"/>
                  </a:lnTo>
                  <a:lnTo>
                    <a:pt x="480682" y="124206"/>
                  </a:lnTo>
                  <a:lnTo>
                    <a:pt x="506526" y="124206"/>
                  </a:lnTo>
                  <a:lnTo>
                    <a:pt x="507555" y="123494"/>
                  </a:lnTo>
                  <a:lnTo>
                    <a:pt x="517906" y="97472"/>
                  </a:lnTo>
                  <a:lnTo>
                    <a:pt x="519036" y="96647"/>
                  </a:lnTo>
                  <a:lnTo>
                    <a:pt x="562749" y="96647"/>
                  </a:lnTo>
                  <a:lnTo>
                    <a:pt x="563892" y="97472"/>
                  </a:lnTo>
                  <a:lnTo>
                    <a:pt x="564375" y="98704"/>
                  </a:lnTo>
                  <a:lnTo>
                    <a:pt x="574078" y="122783"/>
                  </a:lnTo>
                  <a:lnTo>
                    <a:pt x="574408" y="123494"/>
                  </a:lnTo>
                  <a:lnTo>
                    <a:pt x="575437" y="124206"/>
                  </a:lnTo>
                  <a:lnTo>
                    <a:pt x="601510" y="124206"/>
                  </a:lnTo>
                  <a:lnTo>
                    <a:pt x="601916" y="123494"/>
                  </a:lnTo>
                  <a:close/>
                </a:path>
                <a:path w="747395" h="127000">
                  <a:moveTo>
                    <a:pt x="700976" y="85648"/>
                  </a:moveTo>
                  <a:lnTo>
                    <a:pt x="664794" y="49834"/>
                  </a:lnTo>
                  <a:lnTo>
                    <a:pt x="655421" y="47129"/>
                  </a:lnTo>
                  <a:lnTo>
                    <a:pt x="647052" y="44183"/>
                  </a:lnTo>
                  <a:lnTo>
                    <a:pt x="640969" y="40779"/>
                  </a:lnTo>
                  <a:lnTo>
                    <a:pt x="638416" y="36664"/>
                  </a:lnTo>
                  <a:lnTo>
                    <a:pt x="637882" y="30607"/>
                  </a:lnTo>
                  <a:lnTo>
                    <a:pt x="642150" y="25768"/>
                  </a:lnTo>
                  <a:lnTo>
                    <a:pt x="654723" y="25539"/>
                  </a:lnTo>
                  <a:lnTo>
                    <a:pt x="664044" y="26060"/>
                  </a:lnTo>
                  <a:lnTo>
                    <a:pt x="673277" y="28067"/>
                  </a:lnTo>
                  <a:lnTo>
                    <a:pt x="682663" y="31788"/>
                  </a:lnTo>
                  <a:lnTo>
                    <a:pt x="693013" y="37782"/>
                  </a:lnTo>
                  <a:lnTo>
                    <a:pt x="693775" y="37363"/>
                  </a:lnTo>
                  <a:lnTo>
                    <a:pt x="671017" y="1371"/>
                  </a:lnTo>
                  <a:lnTo>
                    <a:pt x="659701" y="254"/>
                  </a:lnTo>
                  <a:lnTo>
                    <a:pt x="652881" y="254"/>
                  </a:lnTo>
                  <a:lnTo>
                    <a:pt x="640118" y="1778"/>
                  </a:lnTo>
                  <a:lnTo>
                    <a:pt x="627087" y="7124"/>
                  </a:lnTo>
                  <a:lnTo>
                    <a:pt x="616737" y="17437"/>
                  </a:lnTo>
                  <a:lnTo>
                    <a:pt x="611987" y="33858"/>
                  </a:lnTo>
                  <a:lnTo>
                    <a:pt x="611987" y="38049"/>
                  </a:lnTo>
                  <a:lnTo>
                    <a:pt x="638467" y="69215"/>
                  </a:lnTo>
                  <a:lnTo>
                    <a:pt x="655993" y="74815"/>
                  </a:lnTo>
                  <a:lnTo>
                    <a:pt x="667270" y="78943"/>
                  </a:lnTo>
                  <a:lnTo>
                    <a:pt x="673036" y="83820"/>
                  </a:lnTo>
                  <a:lnTo>
                    <a:pt x="674001" y="91617"/>
                  </a:lnTo>
                  <a:lnTo>
                    <a:pt x="670420" y="97053"/>
                  </a:lnTo>
                  <a:lnTo>
                    <a:pt x="663232" y="99987"/>
                  </a:lnTo>
                  <a:lnTo>
                    <a:pt x="655320" y="101092"/>
                  </a:lnTo>
                  <a:lnTo>
                    <a:pt x="649579" y="101028"/>
                  </a:lnTo>
                  <a:lnTo>
                    <a:pt x="643674" y="100063"/>
                  </a:lnTo>
                  <a:lnTo>
                    <a:pt x="634403" y="97485"/>
                  </a:lnTo>
                  <a:lnTo>
                    <a:pt x="623354" y="92544"/>
                  </a:lnTo>
                  <a:lnTo>
                    <a:pt x="611822" y="84150"/>
                  </a:lnTo>
                  <a:lnTo>
                    <a:pt x="611276" y="84391"/>
                  </a:lnTo>
                  <a:lnTo>
                    <a:pt x="611276" y="84899"/>
                  </a:lnTo>
                  <a:lnTo>
                    <a:pt x="611276" y="112534"/>
                  </a:lnTo>
                  <a:lnTo>
                    <a:pt x="611492" y="113030"/>
                  </a:lnTo>
                  <a:lnTo>
                    <a:pt x="616381" y="116459"/>
                  </a:lnTo>
                  <a:lnTo>
                    <a:pt x="624789" y="120827"/>
                  </a:lnTo>
                  <a:lnTo>
                    <a:pt x="636752" y="124739"/>
                  </a:lnTo>
                  <a:lnTo>
                    <a:pt x="651903" y="126428"/>
                  </a:lnTo>
                  <a:lnTo>
                    <a:pt x="659650" y="126428"/>
                  </a:lnTo>
                  <a:lnTo>
                    <a:pt x="672566" y="124244"/>
                  </a:lnTo>
                  <a:lnTo>
                    <a:pt x="685863" y="117970"/>
                  </a:lnTo>
                  <a:lnTo>
                    <a:pt x="696391" y="107061"/>
                  </a:lnTo>
                  <a:lnTo>
                    <a:pt x="700976" y="90982"/>
                  </a:lnTo>
                  <a:lnTo>
                    <a:pt x="700976" y="85648"/>
                  </a:lnTo>
                  <a:close/>
                </a:path>
                <a:path w="747395" h="127000">
                  <a:moveTo>
                    <a:pt x="746861" y="2806"/>
                  </a:moveTo>
                  <a:lnTo>
                    <a:pt x="746315" y="2209"/>
                  </a:lnTo>
                  <a:lnTo>
                    <a:pt x="745617" y="2209"/>
                  </a:lnTo>
                  <a:lnTo>
                    <a:pt x="721728" y="2209"/>
                  </a:lnTo>
                  <a:lnTo>
                    <a:pt x="721182" y="2806"/>
                  </a:lnTo>
                  <a:lnTo>
                    <a:pt x="721182" y="123609"/>
                  </a:lnTo>
                  <a:lnTo>
                    <a:pt x="721728" y="124206"/>
                  </a:lnTo>
                  <a:lnTo>
                    <a:pt x="746315" y="124206"/>
                  </a:lnTo>
                  <a:lnTo>
                    <a:pt x="746861" y="123609"/>
                  </a:lnTo>
                  <a:lnTo>
                    <a:pt x="746861" y="2806"/>
                  </a:lnTo>
                  <a:close/>
                </a:path>
              </a:pathLst>
            </a:custGeom>
            <a:solidFill>
              <a:srgbClr val="BE1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93725" y="2052644"/>
              <a:ext cx="72528" cy="12199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1771" y="2000152"/>
              <a:ext cx="216585" cy="22957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08047" y="3642731"/>
              <a:ext cx="1112921" cy="41346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22433" y="2985947"/>
              <a:ext cx="1094790" cy="47823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35382" y="4233353"/>
              <a:ext cx="1092256" cy="3320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2320" y="560534"/>
            <a:ext cx="28035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5" dirty="0">
                <a:solidFill>
                  <a:schemeClr val="tx1"/>
                </a:solidFill>
                <a:latin typeface="Arial Black"/>
                <a:cs typeface="Arial Black"/>
              </a:rPr>
              <a:t>Benefício</a:t>
            </a:r>
            <a:r>
              <a:rPr sz="2200" spc="-229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2200" spc="-35" dirty="0">
                <a:solidFill>
                  <a:schemeClr val="tx1"/>
                </a:solidFill>
                <a:latin typeface="Arial Black"/>
                <a:cs typeface="Arial Black"/>
              </a:rPr>
              <a:t>Farmácia</a:t>
            </a:r>
            <a:endParaRPr sz="22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5255" y="5462727"/>
            <a:ext cx="17602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Basta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 liberar</a:t>
            </a:r>
            <a:r>
              <a:rPr sz="14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o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benefício</a:t>
            </a:r>
            <a:r>
              <a:rPr sz="14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no</a:t>
            </a:r>
            <a:r>
              <a:rPr sz="14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site</a:t>
            </a:r>
            <a:r>
              <a:rPr sz="14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4A3E40"/>
                </a:solidFill>
                <a:latin typeface="Lucida Sans Unicode"/>
                <a:cs typeface="Lucida Sans Unicode"/>
              </a:rPr>
              <a:t>ou </a:t>
            </a:r>
            <a:r>
              <a:rPr sz="1400" spc="100" dirty="0">
                <a:solidFill>
                  <a:srgbClr val="4A3E40"/>
                </a:solidFill>
                <a:latin typeface="Lucida Sans Unicode"/>
                <a:cs typeface="Lucida Sans Unicode"/>
              </a:rPr>
              <a:t>app</a:t>
            </a:r>
            <a:r>
              <a:rPr sz="1400" spc="-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120" dirty="0">
                <a:solidFill>
                  <a:srgbClr val="4A3E40"/>
                </a:solidFill>
                <a:latin typeface="Lucida Sans Unicode"/>
                <a:cs typeface="Lucida Sans Unicode"/>
              </a:rPr>
              <a:t>da</a:t>
            </a:r>
            <a:r>
              <a:rPr sz="1400" spc="-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farmácia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4446" y="4990846"/>
            <a:ext cx="11791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chemeClr val="tx1"/>
                </a:solidFill>
                <a:latin typeface="Arial Black"/>
                <a:cs typeface="Arial Black"/>
              </a:rPr>
              <a:t>Para</a:t>
            </a:r>
            <a:r>
              <a:rPr sz="1400" spc="-14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spc="-35" dirty="0">
                <a:solidFill>
                  <a:schemeClr val="tx1"/>
                </a:solidFill>
                <a:latin typeface="Arial Black"/>
                <a:cs typeface="Arial Black"/>
              </a:rPr>
              <a:t>utilizar:</a:t>
            </a:r>
            <a:endParaRPr sz="140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01079" y="5520997"/>
            <a:ext cx="3585845" cy="529590"/>
            <a:chOff x="701079" y="5520997"/>
            <a:chExt cx="3585845" cy="529590"/>
          </a:xfrm>
        </p:grpSpPr>
        <p:sp>
          <p:nvSpPr>
            <p:cNvPr id="10" name="object 10"/>
            <p:cNvSpPr/>
            <p:nvPr/>
          </p:nvSpPr>
          <p:spPr>
            <a:xfrm>
              <a:off x="701078" y="5521007"/>
              <a:ext cx="551815" cy="418465"/>
            </a:xfrm>
            <a:custGeom>
              <a:avLst/>
              <a:gdLst/>
              <a:ahLst/>
              <a:cxnLst/>
              <a:rect l="l" t="t" r="r" b="b"/>
              <a:pathLst>
                <a:path w="551815" h="418464">
                  <a:moveTo>
                    <a:pt x="382320" y="418172"/>
                  </a:moveTo>
                  <a:lnTo>
                    <a:pt x="379653" y="399173"/>
                  </a:lnTo>
                  <a:lnTo>
                    <a:pt x="38011" y="399173"/>
                  </a:lnTo>
                  <a:lnTo>
                    <a:pt x="30619" y="397662"/>
                  </a:lnTo>
                  <a:lnTo>
                    <a:pt x="24587" y="393585"/>
                  </a:lnTo>
                  <a:lnTo>
                    <a:pt x="20510" y="387553"/>
                  </a:lnTo>
                  <a:lnTo>
                    <a:pt x="18999" y="380161"/>
                  </a:lnTo>
                  <a:lnTo>
                    <a:pt x="18999" y="372148"/>
                  </a:lnTo>
                  <a:lnTo>
                    <a:pt x="14744" y="367893"/>
                  </a:lnTo>
                  <a:lnTo>
                    <a:pt x="4254" y="367893"/>
                  </a:lnTo>
                  <a:lnTo>
                    <a:pt x="0" y="372148"/>
                  </a:lnTo>
                  <a:lnTo>
                    <a:pt x="0" y="380161"/>
                  </a:lnTo>
                  <a:lnTo>
                    <a:pt x="2984" y="394957"/>
                  </a:lnTo>
                  <a:lnTo>
                    <a:pt x="11125" y="407035"/>
                  </a:lnTo>
                  <a:lnTo>
                    <a:pt x="23215" y="415188"/>
                  </a:lnTo>
                  <a:lnTo>
                    <a:pt x="38011" y="418172"/>
                  </a:lnTo>
                  <a:lnTo>
                    <a:pt x="382320" y="418172"/>
                  </a:lnTo>
                  <a:close/>
                </a:path>
                <a:path w="551815" h="418464">
                  <a:moveTo>
                    <a:pt x="551192" y="38011"/>
                  </a:moveTo>
                  <a:lnTo>
                    <a:pt x="548195" y="23215"/>
                  </a:lnTo>
                  <a:lnTo>
                    <a:pt x="545363" y="18999"/>
                  </a:lnTo>
                  <a:lnTo>
                    <a:pt x="540054" y="11125"/>
                  </a:lnTo>
                  <a:lnTo>
                    <a:pt x="532180" y="5829"/>
                  </a:lnTo>
                  <a:lnTo>
                    <a:pt x="532180" y="38011"/>
                  </a:lnTo>
                  <a:lnTo>
                    <a:pt x="532180" y="85534"/>
                  </a:lnTo>
                  <a:lnTo>
                    <a:pt x="18999" y="85534"/>
                  </a:lnTo>
                  <a:lnTo>
                    <a:pt x="18999" y="38011"/>
                  </a:lnTo>
                  <a:lnTo>
                    <a:pt x="20497" y="30607"/>
                  </a:lnTo>
                  <a:lnTo>
                    <a:pt x="24574" y="24574"/>
                  </a:lnTo>
                  <a:lnTo>
                    <a:pt x="30607" y="20497"/>
                  </a:lnTo>
                  <a:lnTo>
                    <a:pt x="38011" y="18999"/>
                  </a:lnTo>
                  <a:lnTo>
                    <a:pt x="513168" y="18999"/>
                  </a:lnTo>
                  <a:lnTo>
                    <a:pt x="520573" y="20497"/>
                  </a:lnTo>
                  <a:lnTo>
                    <a:pt x="526618" y="24574"/>
                  </a:lnTo>
                  <a:lnTo>
                    <a:pt x="530682" y="30607"/>
                  </a:lnTo>
                  <a:lnTo>
                    <a:pt x="532180" y="38011"/>
                  </a:lnTo>
                  <a:lnTo>
                    <a:pt x="532180" y="5829"/>
                  </a:lnTo>
                  <a:lnTo>
                    <a:pt x="527977" y="2984"/>
                  </a:lnTo>
                  <a:lnTo>
                    <a:pt x="513168" y="0"/>
                  </a:lnTo>
                  <a:lnTo>
                    <a:pt x="38011" y="0"/>
                  </a:lnTo>
                  <a:lnTo>
                    <a:pt x="23215" y="2984"/>
                  </a:lnTo>
                  <a:lnTo>
                    <a:pt x="11125" y="11125"/>
                  </a:lnTo>
                  <a:lnTo>
                    <a:pt x="2984" y="23215"/>
                  </a:lnTo>
                  <a:lnTo>
                    <a:pt x="0" y="38011"/>
                  </a:lnTo>
                  <a:lnTo>
                    <a:pt x="0" y="85534"/>
                  </a:lnTo>
                  <a:lnTo>
                    <a:pt x="0" y="104546"/>
                  </a:lnTo>
                  <a:lnTo>
                    <a:pt x="0" y="335140"/>
                  </a:lnTo>
                  <a:lnTo>
                    <a:pt x="4254" y="339382"/>
                  </a:lnTo>
                  <a:lnTo>
                    <a:pt x="14744" y="339382"/>
                  </a:lnTo>
                  <a:lnTo>
                    <a:pt x="18999" y="335140"/>
                  </a:lnTo>
                  <a:lnTo>
                    <a:pt x="18999" y="104546"/>
                  </a:lnTo>
                  <a:lnTo>
                    <a:pt x="532180" y="104546"/>
                  </a:lnTo>
                  <a:lnTo>
                    <a:pt x="532168" y="385927"/>
                  </a:lnTo>
                  <a:lnTo>
                    <a:pt x="529551" y="391375"/>
                  </a:lnTo>
                  <a:lnTo>
                    <a:pt x="525056" y="394982"/>
                  </a:lnTo>
                  <a:lnTo>
                    <a:pt x="529856" y="399503"/>
                  </a:lnTo>
                  <a:lnTo>
                    <a:pt x="532828" y="405625"/>
                  </a:lnTo>
                  <a:lnTo>
                    <a:pt x="533412" y="412191"/>
                  </a:lnTo>
                  <a:lnTo>
                    <a:pt x="540842" y="406095"/>
                  </a:lnTo>
                  <a:lnTo>
                    <a:pt x="546417" y="398462"/>
                  </a:lnTo>
                  <a:lnTo>
                    <a:pt x="549948" y="389686"/>
                  </a:lnTo>
                  <a:lnTo>
                    <a:pt x="551192" y="380161"/>
                  </a:lnTo>
                  <a:lnTo>
                    <a:pt x="551192" y="104546"/>
                  </a:lnTo>
                  <a:lnTo>
                    <a:pt x="551192" y="85534"/>
                  </a:lnTo>
                  <a:lnTo>
                    <a:pt x="551192" y="38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5213" y="5720574"/>
              <a:ext cx="441666" cy="2851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3839" y="5554268"/>
              <a:ext cx="171450" cy="38100"/>
            </a:xfrm>
            <a:custGeom>
              <a:avLst/>
              <a:gdLst/>
              <a:ahLst/>
              <a:cxnLst/>
              <a:rect l="l" t="t" r="r" b="b"/>
              <a:pathLst>
                <a:path w="171450" h="38100">
                  <a:moveTo>
                    <a:pt x="38011" y="19011"/>
                  </a:moveTo>
                  <a:lnTo>
                    <a:pt x="36512" y="11607"/>
                  </a:lnTo>
                  <a:lnTo>
                    <a:pt x="32448" y="5562"/>
                  </a:lnTo>
                  <a:lnTo>
                    <a:pt x="26403" y="1498"/>
                  </a:lnTo>
                  <a:lnTo>
                    <a:pt x="19011" y="0"/>
                  </a:lnTo>
                  <a:lnTo>
                    <a:pt x="11607" y="1498"/>
                  </a:lnTo>
                  <a:lnTo>
                    <a:pt x="5562" y="5562"/>
                  </a:lnTo>
                  <a:lnTo>
                    <a:pt x="1498" y="11607"/>
                  </a:lnTo>
                  <a:lnTo>
                    <a:pt x="0" y="19011"/>
                  </a:lnTo>
                  <a:lnTo>
                    <a:pt x="1498" y="26403"/>
                  </a:lnTo>
                  <a:lnTo>
                    <a:pt x="5562" y="32448"/>
                  </a:lnTo>
                  <a:lnTo>
                    <a:pt x="11607" y="36525"/>
                  </a:lnTo>
                  <a:lnTo>
                    <a:pt x="19011" y="38011"/>
                  </a:lnTo>
                  <a:lnTo>
                    <a:pt x="26403" y="36525"/>
                  </a:lnTo>
                  <a:lnTo>
                    <a:pt x="32448" y="32448"/>
                  </a:lnTo>
                  <a:lnTo>
                    <a:pt x="36512" y="26403"/>
                  </a:lnTo>
                  <a:lnTo>
                    <a:pt x="38011" y="19011"/>
                  </a:lnTo>
                  <a:close/>
                </a:path>
                <a:path w="171450" h="38100">
                  <a:moveTo>
                    <a:pt x="104533" y="19011"/>
                  </a:moveTo>
                  <a:lnTo>
                    <a:pt x="103035" y="11607"/>
                  </a:lnTo>
                  <a:lnTo>
                    <a:pt x="98971" y="5562"/>
                  </a:lnTo>
                  <a:lnTo>
                    <a:pt x="92925" y="1498"/>
                  </a:lnTo>
                  <a:lnTo>
                    <a:pt x="85534" y="0"/>
                  </a:lnTo>
                  <a:lnTo>
                    <a:pt x="78130" y="1498"/>
                  </a:lnTo>
                  <a:lnTo>
                    <a:pt x="72085" y="5562"/>
                  </a:lnTo>
                  <a:lnTo>
                    <a:pt x="68021" y="11607"/>
                  </a:lnTo>
                  <a:lnTo>
                    <a:pt x="66522" y="19011"/>
                  </a:lnTo>
                  <a:lnTo>
                    <a:pt x="68021" y="26403"/>
                  </a:lnTo>
                  <a:lnTo>
                    <a:pt x="72085" y="32448"/>
                  </a:lnTo>
                  <a:lnTo>
                    <a:pt x="78130" y="36525"/>
                  </a:lnTo>
                  <a:lnTo>
                    <a:pt x="85534" y="38011"/>
                  </a:lnTo>
                  <a:lnTo>
                    <a:pt x="92925" y="36525"/>
                  </a:lnTo>
                  <a:lnTo>
                    <a:pt x="98971" y="32448"/>
                  </a:lnTo>
                  <a:lnTo>
                    <a:pt x="103035" y="26403"/>
                  </a:lnTo>
                  <a:lnTo>
                    <a:pt x="104533" y="19011"/>
                  </a:lnTo>
                  <a:close/>
                </a:path>
                <a:path w="171450" h="38100">
                  <a:moveTo>
                    <a:pt x="171056" y="19011"/>
                  </a:moveTo>
                  <a:lnTo>
                    <a:pt x="169570" y="11607"/>
                  </a:lnTo>
                  <a:lnTo>
                    <a:pt x="165493" y="5562"/>
                  </a:lnTo>
                  <a:lnTo>
                    <a:pt x="159448" y="1498"/>
                  </a:lnTo>
                  <a:lnTo>
                    <a:pt x="152057" y="0"/>
                  </a:lnTo>
                  <a:lnTo>
                    <a:pt x="144653" y="1498"/>
                  </a:lnTo>
                  <a:lnTo>
                    <a:pt x="138607" y="5562"/>
                  </a:lnTo>
                  <a:lnTo>
                    <a:pt x="134543" y="11607"/>
                  </a:lnTo>
                  <a:lnTo>
                    <a:pt x="133045" y="19011"/>
                  </a:lnTo>
                  <a:lnTo>
                    <a:pt x="134543" y="26403"/>
                  </a:lnTo>
                  <a:lnTo>
                    <a:pt x="138607" y="32448"/>
                  </a:lnTo>
                  <a:lnTo>
                    <a:pt x="144653" y="36525"/>
                  </a:lnTo>
                  <a:lnTo>
                    <a:pt x="152057" y="38011"/>
                  </a:lnTo>
                  <a:lnTo>
                    <a:pt x="159448" y="36525"/>
                  </a:lnTo>
                  <a:lnTo>
                    <a:pt x="165493" y="32448"/>
                  </a:lnTo>
                  <a:lnTo>
                    <a:pt x="169570" y="26403"/>
                  </a:lnTo>
                  <a:lnTo>
                    <a:pt x="171056" y="190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9651" y="5562742"/>
              <a:ext cx="131258" cy="13126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24016" y="5525238"/>
              <a:ext cx="562610" cy="525145"/>
            </a:xfrm>
            <a:custGeom>
              <a:avLst/>
              <a:gdLst/>
              <a:ahLst/>
              <a:cxnLst/>
              <a:rect l="l" t="t" r="r" b="b"/>
              <a:pathLst>
                <a:path w="562610" h="525145">
                  <a:moveTo>
                    <a:pt x="206259" y="243773"/>
                  </a:moveTo>
                  <a:lnTo>
                    <a:pt x="103127" y="243773"/>
                  </a:lnTo>
                  <a:lnTo>
                    <a:pt x="75000" y="271901"/>
                  </a:lnTo>
                  <a:lnTo>
                    <a:pt x="75001" y="468794"/>
                  </a:lnTo>
                  <a:lnTo>
                    <a:pt x="18751" y="468794"/>
                  </a:lnTo>
                  <a:lnTo>
                    <a:pt x="11470" y="470274"/>
                  </a:lnTo>
                  <a:lnTo>
                    <a:pt x="5508" y="474303"/>
                  </a:lnTo>
                  <a:lnTo>
                    <a:pt x="1479" y="480265"/>
                  </a:lnTo>
                  <a:lnTo>
                    <a:pt x="0" y="487545"/>
                  </a:lnTo>
                  <a:lnTo>
                    <a:pt x="0" y="506296"/>
                  </a:lnTo>
                  <a:lnTo>
                    <a:pt x="543780" y="525048"/>
                  </a:lnTo>
                  <a:lnTo>
                    <a:pt x="551061" y="523569"/>
                  </a:lnTo>
                  <a:lnTo>
                    <a:pt x="557023" y="519540"/>
                  </a:lnTo>
                  <a:lnTo>
                    <a:pt x="561052" y="513577"/>
                  </a:lnTo>
                  <a:lnTo>
                    <a:pt x="562531" y="506296"/>
                  </a:lnTo>
                  <a:lnTo>
                    <a:pt x="18751" y="506296"/>
                  </a:lnTo>
                  <a:lnTo>
                    <a:pt x="18751" y="487545"/>
                  </a:lnTo>
                  <a:lnTo>
                    <a:pt x="93752" y="487545"/>
                  </a:lnTo>
                  <a:lnTo>
                    <a:pt x="93752" y="266744"/>
                  </a:lnTo>
                  <a:lnTo>
                    <a:pt x="97971" y="262525"/>
                  </a:lnTo>
                  <a:lnTo>
                    <a:pt x="232480" y="262525"/>
                  </a:lnTo>
                  <a:lnTo>
                    <a:pt x="232166" y="260979"/>
                  </a:lnTo>
                  <a:lnTo>
                    <a:pt x="226123" y="252035"/>
                  </a:lnTo>
                  <a:lnTo>
                    <a:pt x="217180" y="245992"/>
                  </a:lnTo>
                  <a:lnTo>
                    <a:pt x="206259" y="243773"/>
                  </a:lnTo>
                  <a:close/>
                </a:path>
                <a:path w="562610" h="525145">
                  <a:moveTo>
                    <a:pt x="93752" y="487545"/>
                  </a:moveTo>
                  <a:lnTo>
                    <a:pt x="75001" y="487545"/>
                  </a:lnTo>
                  <a:lnTo>
                    <a:pt x="75001" y="506296"/>
                  </a:lnTo>
                  <a:lnTo>
                    <a:pt x="93752" y="506296"/>
                  </a:lnTo>
                  <a:lnTo>
                    <a:pt x="93752" y="487545"/>
                  </a:lnTo>
                  <a:close/>
                </a:path>
                <a:path w="562610" h="525145">
                  <a:moveTo>
                    <a:pt x="232480" y="262525"/>
                  </a:moveTo>
                  <a:lnTo>
                    <a:pt x="211415" y="262525"/>
                  </a:lnTo>
                  <a:lnTo>
                    <a:pt x="215634" y="266744"/>
                  </a:lnTo>
                  <a:lnTo>
                    <a:pt x="215634" y="506296"/>
                  </a:lnTo>
                  <a:lnTo>
                    <a:pt x="234386" y="506296"/>
                  </a:lnTo>
                  <a:lnTo>
                    <a:pt x="234386" y="487545"/>
                  </a:lnTo>
                  <a:lnTo>
                    <a:pt x="562531" y="487545"/>
                  </a:lnTo>
                  <a:lnTo>
                    <a:pt x="234386" y="468794"/>
                  </a:lnTo>
                  <a:lnTo>
                    <a:pt x="234385" y="271901"/>
                  </a:lnTo>
                  <a:lnTo>
                    <a:pt x="232480" y="262525"/>
                  </a:lnTo>
                  <a:close/>
                </a:path>
                <a:path w="562610" h="525145">
                  <a:moveTo>
                    <a:pt x="562531" y="487545"/>
                  </a:moveTo>
                  <a:lnTo>
                    <a:pt x="543780" y="487545"/>
                  </a:lnTo>
                  <a:lnTo>
                    <a:pt x="543780" y="506296"/>
                  </a:lnTo>
                  <a:lnTo>
                    <a:pt x="562531" y="506296"/>
                  </a:lnTo>
                  <a:lnTo>
                    <a:pt x="562531" y="487545"/>
                  </a:lnTo>
                  <a:close/>
                </a:path>
                <a:path w="562610" h="525145">
                  <a:moveTo>
                    <a:pt x="46877" y="206269"/>
                  </a:moveTo>
                  <a:lnTo>
                    <a:pt x="28126" y="206269"/>
                  </a:lnTo>
                  <a:lnTo>
                    <a:pt x="28126" y="468794"/>
                  </a:lnTo>
                  <a:lnTo>
                    <a:pt x="46878" y="468794"/>
                  </a:lnTo>
                  <a:lnTo>
                    <a:pt x="46877" y="206269"/>
                  </a:lnTo>
                  <a:close/>
                </a:path>
                <a:path w="562610" h="525145">
                  <a:moveTo>
                    <a:pt x="534404" y="206269"/>
                  </a:moveTo>
                  <a:lnTo>
                    <a:pt x="515653" y="206269"/>
                  </a:lnTo>
                  <a:lnTo>
                    <a:pt x="515653" y="468794"/>
                  </a:lnTo>
                  <a:lnTo>
                    <a:pt x="534405" y="468794"/>
                  </a:lnTo>
                  <a:lnTo>
                    <a:pt x="534404" y="206269"/>
                  </a:lnTo>
                  <a:close/>
                </a:path>
                <a:path w="562610" h="525145">
                  <a:moveTo>
                    <a:pt x="196883" y="75007"/>
                  </a:moveTo>
                  <a:lnTo>
                    <a:pt x="178132" y="75007"/>
                  </a:lnTo>
                  <a:lnTo>
                    <a:pt x="178132" y="150014"/>
                  </a:lnTo>
                  <a:lnTo>
                    <a:pt x="18751" y="150014"/>
                  </a:lnTo>
                  <a:lnTo>
                    <a:pt x="11470" y="151493"/>
                  </a:lnTo>
                  <a:lnTo>
                    <a:pt x="5508" y="155522"/>
                  </a:lnTo>
                  <a:lnTo>
                    <a:pt x="1479" y="161485"/>
                  </a:lnTo>
                  <a:lnTo>
                    <a:pt x="0" y="168766"/>
                  </a:lnTo>
                  <a:lnTo>
                    <a:pt x="0" y="187517"/>
                  </a:lnTo>
                  <a:lnTo>
                    <a:pt x="543780" y="206269"/>
                  </a:lnTo>
                  <a:lnTo>
                    <a:pt x="551061" y="204790"/>
                  </a:lnTo>
                  <a:lnTo>
                    <a:pt x="557023" y="200761"/>
                  </a:lnTo>
                  <a:lnTo>
                    <a:pt x="561052" y="194798"/>
                  </a:lnTo>
                  <a:lnTo>
                    <a:pt x="562531" y="187518"/>
                  </a:lnTo>
                  <a:lnTo>
                    <a:pt x="18751" y="187517"/>
                  </a:lnTo>
                  <a:lnTo>
                    <a:pt x="18751" y="168766"/>
                  </a:lnTo>
                  <a:lnTo>
                    <a:pt x="196883" y="168766"/>
                  </a:lnTo>
                  <a:lnTo>
                    <a:pt x="196883" y="75007"/>
                  </a:lnTo>
                  <a:close/>
                </a:path>
                <a:path w="562610" h="525145">
                  <a:moveTo>
                    <a:pt x="196883" y="168766"/>
                  </a:moveTo>
                  <a:lnTo>
                    <a:pt x="178132" y="168766"/>
                  </a:lnTo>
                  <a:lnTo>
                    <a:pt x="178132" y="187517"/>
                  </a:lnTo>
                  <a:lnTo>
                    <a:pt x="196883" y="187517"/>
                  </a:lnTo>
                  <a:lnTo>
                    <a:pt x="196883" y="168766"/>
                  </a:lnTo>
                  <a:close/>
                </a:path>
                <a:path w="562610" h="525145">
                  <a:moveTo>
                    <a:pt x="382489" y="18751"/>
                  </a:moveTo>
                  <a:lnTo>
                    <a:pt x="361425" y="18751"/>
                  </a:lnTo>
                  <a:lnTo>
                    <a:pt x="365644" y="22970"/>
                  </a:lnTo>
                  <a:lnTo>
                    <a:pt x="365644" y="187517"/>
                  </a:lnTo>
                  <a:lnTo>
                    <a:pt x="384395" y="187517"/>
                  </a:lnTo>
                  <a:lnTo>
                    <a:pt x="384395" y="168766"/>
                  </a:lnTo>
                  <a:lnTo>
                    <a:pt x="562531" y="168766"/>
                  </a:lnTo>
                  <a:lnTo>
                    <a:pt x="384395" y="150014"/>
                  </a:lnTo>
                  <a:lnTo>
                    <a:pt x="384395" y="75007"/>
                  </a:lnTo>
                  <a:lnTo>
                    <a:pt x="532499" y="75007"/>
                  </a:lnTo>
                  <a:lnTo>
                    <a:pt x="532185" y="73461"/>
                  </a:lnTo>
                  <a:lnTo>
                    <a:pt x="526142" y="64517"/>
                  </a:lnTo>
                  <a:lnTo>
                    <a:pt x="517199" y="58474"/>
                  </a:lnTo>
                  <a:lnTo>
                    <a:pt x="506278" y="56255"/>
                  </a:lnTo>
                  <a:lnTo>
                    <a:pt x="384395" y="56255"/>
                  </a:lnTo>
                  <a:lnTo>
                    <a:pt x="384395" y="28127"/>
                  </a:lnTo>
                  <a:lnTo>
                    <a:pt x="382489" y="18751"/>
                  </a:lnTo>
                  <a:close/>
                </a:path>
                <a:path w="562610" h="525145">
                  <a:moveTo>
                    <a:pt x="562531" y="168766"/>
                  </a:moveTo>
                  <a:lnTo>
                    <a:pt x="543780" y="168766"/>
                  </a:lnTo>
                  <a:lnTo>
                    <a:pt x="543780" y="187518"/>
                  </a:lnTo>
                  <a:lnTo>
                    <a:pt x="562531" y="187518"/>
                  </a:lnTo>
                  <a:lnTo>
                    <a:pt x="562531" y="168766"/>
                  </a:lnTo>
                  <a:close/>
                </a:path>
                <a:path w="562610" h="525145">
                  <a:moveTo>
                    <a:pt x="356268" y="0"/>
                  </a:moveTo>
                  <a:lnTo>
                    <a:pt x="206259" y="0"/>
                  </a:lnTo>
                  <a:lnTo>
                    <a:pt x="178132" y="28127"/>
                  </a:lnTo>
                  <a:lnTo>
                    <a:pt x="178132" y="56255"/>
                  </a:lnTo>
                  <a:lnTo>
                    <a:pt x="56249" y="56255"/>
                  </a:lnTo>
                  <a:lnTo>
                    <a:pt x="45330" y="58474"/>
                  </a:lnTo>
                  <a:lnTo>
                    <a:pt x="36388" y="64517"/>
                  </a:lnTo>
                  <a:lnTo>
                    <a:pt x="30346" y="73461"/>
                  </a:lnTo>
                  <a:lnTo>
                    <a:pt x="28126" y="84383"/>
                  </a:lnTo>
                  <a:lnTo>
                    <a:pt x="28126" y="150014"/>
                  </a:lnTo>
                  <a:lnTo>
                    <a:pt x="46877" y="150014"/>
                  </a:lnTo>
                  <a:lnTo>
                    <a:pt x="46877" y="79226"/>
                  </a:lnTo>
                  <a:lnTo>
                    <a:pt x="51096" y="75007"/>
                  </a:lnTo>
                  <a:lnTo>
                    <a:pt x="196883" y="75007"/>
                  </a:lnTo>
                  <a:lnTo>
                    <a:pt x="196883" y="22970"/>
                  </a:lnTo>
                  <a:lnTo>
                    <a:pt x="201102" y="18751"/>
                  </a:lnTo>
                  <a:lnTo>
                    <a:pt x="382489" y="18751"/>
                  </a:lnTo>
                  <a:lnTo>
                    <a:pt x="382175" y="17206"/>
                  </a:lnTo>
                  <a:lnTo>
                    <a:pt x="376133" y="8262"/>
                  </a:lnTo>
                  <a:lnTo>
                    <a:pt x="367189" y="2219"/>
                  </a:lnTo>
                  <a:lnTo>
                    <a:pt x="356268" y="0"/>
                  </a:lnTo>
                  <a:close/>
                </a:path>
                <a:path w="562610" h="525145">
                  <a:moveTo>
                    <a:pt x="532499" y="75007"/>
                  </a:moveTo>
                  <a:lnTo>
                    <a:pt x="511434" y="75007"/>
                  </a:lnTo>
                  <a:lnTo>
                    <a:pt x="515653" y="79226"/>
                  </a:lnTo>
                  <a:lnTo>
                    <a:pt x="515653" y="150014"/>
                  </a:lnTo>
                  <a:lnTo>
                    <a:pt x="534404" y="150014"/>
                  </a:lnTo>
                  <a:lnTo>
                    <a:pt x="534404" y="84383"/>
                  </a:lnTo>
                  <a:lnTo>
                    <a:pt x="532499" y="750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86529" y="5769012"/>
              <a:ext cx="225014" cy="1875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36520" y="5881522"/>
              <a:ext cx="19050" cy="56515"/>
            </a:xfrm>
            <a:custGeom>
              <a:avLst/>
              <a:gdLst/>
              <a:ahLst/>
              <a:cxnLst/>
              <a:rect l="l" t="t" r="r" b="b"/>
              <a:pathLst>
                <a:path w="19050" h="56514">
                  <a:moveTo>
                    <a:pt x="14532" y="0"/>
                  </a:moveTo>
                  <a:lnTo>
                    <a:pt x="9375" y="0"/>
                  </a:lnTo>
                  <a:lnTo>
                    <a:pt x="4219" y="0"/>
                  </a:lnTo>
                  <a:lnTo>
                    <a:pt x="0" y="4219"/>
                  </a:lnTo>
                  <a:lnTo>
                    <a:pt x="0" y="52036"/>
                  </a:lnTo>
                  <a:lnTo>
                    <a:pt x="4219" y="56255"/>
                  </a:lnTo>
                  <a:lnTo>
                    <a:pt x="14532" y="56255"/>
                  </a:lnTo>
                  <a:lnTo>
                    <a:pt x="18751" y="52036"/>
                  </a:lnTo>
                  <a:lnTo>
                    <a:pt x="18751" y="4219"/>
                  </a:lnTo>
                  <a:lnTo>
                    <a:pt x="145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10583" y="5481929"/>
            <a:ext cx="2444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Levar</a:t>
            </a:r>
            <a:r>
              <a:rPr sz="140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os</a:t>
            </a:r>
            <a:r>
              <a:rPr sz="14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medicamentos</a:t>
            </a:r>
            <a:r>
              <a:rPr sz="1400" spc="-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ao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0583" y="5695289"/>
            <a:ext cx="26860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caixa,</a:t>
            </a:r>
            <a:r>
              <a:rPr sz="14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informar</a:t>
            </a:r>
            <a:r>
              <a:rPr sz="14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seu</a:t>
            </a:r>
            <a:r>
              <a:rPr sz="14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CPF </a:t>
            </a:r>
            <a:r>
              <a:rPr sz="1400" spc="90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4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o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número</a:t>
            </a:r>
            <a:r>
              <a:rPr sz="140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do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Cartão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70" dirty="0">
                <a:solidFill>
                  <a:srgbClr val="4A3E40"/>
                </a:solidFill>
                <a:latin typeface="Lucida Sans Unicode"/>
                <a:cs typeface="Lucida Sans Unicode"/>
              </a:rPr>
              <a:t>TEM</a:t>
            </a:r>
            <a:r>
              <a:rPr sz="14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Saúde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44927" y="1739264"/>
            <a:ext cx="1332230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sz="2800" spc="-229" dirty="0">
                <a:solidFill>
                  <a:srgbClr val="1C9949"/>
                </a:solidFill>
                <a:latin typeface="Arial Black"/>
                <a:cs typeface="Arial Black"/>
              </a:rPr>
              <a:t>+22</a:t>
            </a:r>
            <a:r>
              <a:rPr sz="2800" spc="-32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1C9949"/>
                </a:solidFill>
                <a:latin typeface="Arial Black"/>
                <a:cs typeface="Arial Black"/>
              </a:rPr>
              <a:t>mil</a:t>
            </a:r>
            <a:endParaRPr sz="28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spc="90" dirty="0">
                <a:solidFill>
                  <a:srgbClr val="1C9949"/>
                </a:solidFill>
                <a:latin typeface="Lucida Sans Unicode"/>
                <a:cs typeface="Lucida Sans Unicode"/>
              </a:rPr>
              <a:t>farmácias</a:t>
            </a:r>
            <a:endParaRPr sz="2000" dirty="0">
              <a:solidFill>
                <a:srgbClr val="1C9949"/>
              </a:solidFill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1440" y="1739264"/>
            <a:ext cx="1049655" cy="763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z="2800" spc="-465" dirty="0">
                <a:solidFill>
                  <a:srgbClr val="1C9949"/>
                </a:solidFill>
                <a:latin typeface="Arial Black"/>
                <a:cs typeface="Arial Black"/>
              </a:rPr>
              <a:t>+1</a:t>
            </a:r>
            <a:r>
              <a:rPr sz="2800" spc="-34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1C9949"/>
                </a:solidFill>
                <a:latin typeface="Arial Black"/>
                <a:cs typeface="Arial Black"/>
              </a:rPr>
              <a:t>mil</a:t>
            </a:r>
            <a:endParaRPr sz="28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000" spc="80" dirty="0">
                <a:solidFill>
                  <a:srgbClr val="1C9949"/>
                </a:solidFill>
                <a:latin typeface="Lucida Sans Unicode"/>
                <a:cs typeface="Lucida Sans Unicode"/>
              </a:rPr>
              <a:t>cidades</a:t>
            </a:r>
            <a:endParaRPr sz="2000" dirty="0">
              <a:solidFill>
                <a:srgbClr val="1C9949"/>
              </a:solidFill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7407" y="3010916"/>
            <a:ext cx="4669790" cy="1481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1425575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Válido</a:t>
            </a:r>
            <a:r>
              <a:rPr sz="1300" spc="8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para</a:t>
            </a:r>
            <a:r>
              <a:rPr sz="13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qualquer</a:t>
            </a:r>
            <a:r>
              <a:rPr sz="13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item</a:t>
            </a:r>
            <a:r>
              <a:rPr sz="13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classificado </a:t>
            </a:r>
            <a:r>
              <a:rPr sz="13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como</a:t>
            </a:r>
            <a:r>
              <a:rPr sz="13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60" dirty="0">
                <a:solidFill>
                  <a:srgbClr val="4A3E40"/>
                </a:solidFill>
                <a:latin typeface="Lucida Sans Unicode"/>
                <a:cs typeface="Lucida Sans Unicode"/>
              </a:rPr>
              <a:t>medicamento</a:t>
            </a:r>
            <a:r>
              <a:rPr sz="13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pela</a:t>
            </a:r>
            <a:r>
              <a:rPr sz="13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ANVISA.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Itens</a:t>
            </a:r>
            <a:r>
              <a:rPr sz="1300" spc="-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300" spc="-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curativo:</a:t>
            </a:r>
            <a:r>
              <a:rPr sz="130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soro</a:t>
            </a:r>
            <a:r>
              <a:rPr sz="13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fisiológico,</a:t>
            </a:r>
            <a:r>
              <a:rPr sz="13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gaze,</a:t>
            </a:r>
            <a:r>
              <a:rPr sz="1300" spc="-6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água</a:t>
            </a:r>
            <a:r>
              <a:rPr sz="130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oxigenada.</a:t>
            </a:r>
            <a:endParaRPr sz="1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Desconto</a:t>
            </a:r>
            <a:r>
              <a:rPr sz="1300" spc="10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válido</a:t>
            </a:r>
            <a:r>
              <a:rPr sz="1300" spc="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inclusive</a:t>
            </a:r>
            <a:r>
              <a:rPr sz="13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para</a:t>
            </a:r>
            <a:r>
              <a:rPr sz="13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rgbClr val="4A3E40"/>
                </a:solidFill>
                <a:latin typeface="Lucida Sans Unicode"/>
                <a:cs typeface="Lucida Sans Unicode"/>
              </a:rPr>
              <a:t>remédios</a:t>
            </a:r>
            <a:r>
              <a:rPr sz="13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das</a:t>
            </a:r>
            <a:r>
              <a:rPr sz="13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gôndolas.</a:t>
            </a:r>
            <a:endParaRPr sz="1300">
              <a:latin typeface="Lucida Sans Unicode"/>
              <a:cs typeface="Lucida Sans Unico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6559" y="3056015"/>
            <a:ext cx="393065" cy="393065"/>
            <a:chOff x="516559" y="3056015"/>
            <a:chExt cx="393065" cy="393065"/>
          </a:xfrm>
        </p:grpSpPr>
        <p:sp>
          <p:nvSpPr>
            <p:cNvPr id="23" name="object 23"/>
            <p:cNvSpPr/>
            <p:nvPr/>
          </p:nvSpPr>
          <p:spPr>
            <a:xfrm>
              <a:off x="527386" y="3066841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129845" y="0"/>
                  </a:moveTo>
                  <a:lnTo>
                    <a:pt x="83327" y="14022"/>
                  </a:lnTo>
                  <a:lnTo>
                    <a:pt x="51879" y="51885"/>
                  </a:lnTo>
                  <a:lnTo>
                    <a:pt x="45672" y="83473"/>
                  </a:lnTo>
                  <a:lnTo>
                    <a:pt x="45598" y="84247"/>
                  </a:lnTo>
                  <a:lnTo>
                    <a:pt x="59618" y="130770"/>
                  </a:lnTo>
                  <a:lnTo>
                    <a:pt x="98928" y="172361"/>
                  </a:lnTo>
                  <a:lnTo>
                    <a:pt x="59342" y="180998"/>
                  </a:lnTo>
                  <a:lnTo>
                    <a:pt x="28016" y="195648"/>
                  </a:lnTo>
                  <a:lnTo>
                    <a:pt x="7414" y="215080"/>
                  </a:lnTo>
                  <a:lnTo>
                    <a:pt x="0" y="238063"/>
                  </a:lnTo>
                  <a:lnTo>
                    <a:pt x="0" y="303763"/>
                  </a:lnTo>
                  <a:lnTo>
                    <a:pt x="10083" y="330248"/>
                  </a:lnTo>
                  <a:lnTo>
                    <a:pt x="37774" y="351588"/>
                  </a:lnTo>
                  <a:lnTo>
                    <a:pt x="79233" y="365827"/>
                  </a:lnTo>
                  <a:lnTo>
                    <a:pt x="130618" y="371008"/>
                  </a:lnTo>
                  <a:lnTo>
                    <a:pt x="174553" y="367167"/>
                  </a:lnTo>
                  <a:lnTo>
                    <a:pt x="211966" y="356515"/>
                  </a:lnTo>
                  <a:lnTo>
                    <a:pt x="213661" y="355552"/>
                  </a:lnTo>
                  <a:lnTo>
                    <a:pt x="130618" y="355552"/>
                  </a:lnTo>
                  <a:lnTo>
                    <a:pt x="86212" y="351361"/>
                  </a:lnTo>
                  <a:lnTo>
                    <a:pt x="49558" y="339996"/>
                  </a:lnTo>
                  <a:lnTo>
                    <a:pt x="24643" y="323269"/>
                  </a:lnTo>
                  <a:lnTo>
                    <a:pt x="15452" y="302991"/>
                  </a:lnTo>
                  <a:lnTo>
                    <a:pt x="15452" y="269753"/>
                  </a:lnTo>
                  <a:lnTo>
                    <a:pt x="42443" y="269753"/>
                  </a:lnTo>
                  <a:lnTo>
                    <a:pt x="24644" y="257906"/>
                  </a:lnTo>
                  <a:lnTo>
                    <a:pt x="15453" y="238063"/>
                  </a:lnTo>
                  <a:lnTo>
                    <a:pt x="18798" y="225675"/>
                  </a:lnTo>
                  <a:lnTo>
                    <a:pt x="28303" y="214297"/>
                  </a:lnTo>
                  <a:lnTo>
                    <a:pt x="43170" y="204366"/>
                  </a:lnTo>
                  <a:lnTo>
                    <a:pt x="62602" y="196319"/>
                  </a:lnTo>
                  <a:lnTo>
                    <a:pt x="88334" y="196319"/>
                  </a:lnTo>
                  <a:lnTo>
                    <a:pt x="81152" y="190921"/>
                  </a:lnTo>
                  <a:lnTo>
                    <a:pt x="92900" y="188770"/>
                  </a:lnTo>
                  <a:lnTo>
                    <a:pt x="105011" y="187054"/>
                  </a:lnTo>
                  <a:lnTo>
                    <a:pt x="117559" y="185918"/>
                  </a:lnTo>
                  <a:lnTo>
                    <a:pt x="130618" y="185507"/>
                  </a:lnTo>
                  <a:lnTo>
                    <a:pt x="213882" y="185508"/>
                  </a:lnTo>
                  <a:lnTo>
                    <a:pt x="200943" y="180094"/>
                  </a:lnTo>
                  <a:lnTo>
                    <a:pt x="204809" y="176227"/>
                  </a:lnTo>
                  <a:lnTo>
                    <a:pt x="184719" y="176227"/>
                  </a:lnTo>
                  <a:lnTo>
                    <a:pt x="172258" y="173750"/>
                  </a:lnTo>
                  <a:lnTo>
                    <a:pt x="159215" y="172071"/>
                  </a:lnTo>
                  <a:lnTo>
                    <a:pt x="145592" y="171116"/>
                  </a:lnTo>
                  <a:lnTo>
                    <a:pt x="131392" y="170814"/>
                  </a:lnTo>
                  <a:lnTo>
                    <a:pt x="119792" y="170814"/>
                  </a:lnTo>
                  <a:lnTo>
                    <a:pt x="81152" y="132178"/>
                  </a:lnTo>
                  <a:lnTo>
                    <a:pt x="72469" y="121632"/>
                  </a:lnTo>
                  <a:lnTo>
                    <a:pt x="66177" y="109856"/>
                  </a:lnTo>
                  <a:lnTo>
                    <a:pt x="62349" y="97065"/>
                  </a:lnTo>
                  <a:lnTo>
                    <a:pt x="61130" y="84247"/>
                  </a:lnTo>
                  <a:lnTo>
                    <a:pt x="61056" y="83473"/>
                  </a:lnTo>
                  <a:lnTo>
                    <a:pt x="72469" y="45324"/>
                  </a:lnTo>
                  <a:lnTo>
                    <a:pt x="103284" y="20574"/>
                  </a:lnTo>
                  <a:lnTo>
                    <a:pt x="103141" y="20574"/>
                  </a:lnTo>
                  <a:lnTo>
                    <a:pt x="116220" y="16744"/>
                  </a:lnTo>
                  <a:lnTo>
                    <a:pt x="129845" y="15451"/>
                  </a:lnTo>
                  <a:lnTo>
                    <a:pt x="177714" y="15451"/>
                  </a:lnTo>
                  <a:lnTo>
                    <a:pt x="176040" y="14022"/>
                  </a:lnTo>
                  <a:lnTo>
                    <a:pt x="161825" y="6281"/>
                  </a:lnTo>
                  <a:lnTo>
                    <a:pt x="146305" y="1582"/>
                  </a:lnTo>
                  <a:lnTo>
                    <a:pt x="129845" y="0"/>
                  </a:lnTo>
                  <a:close/>
                </a:path>
                <a:path w="371475" h="371475">
                  <a:moveTo>
                    <a:pt x="261229" y="269753"/>
                  </a:moveTo>
                  <a:lnTo>
                    <a:pt x="245779" y="269753"/>
                  </a:lnTo>
                  <a:lnTo>
                    <a:pt x="245779" y="302991"/>
                  </a:lnTo>
                  <a:lnTo>
                    <a:pt x="236915" y="323269"/>
                  </a:lnTo>
                  <a:lnTo>
                    <a:pt x="211966" y="339996"/>
                  </a:lnTo>
                  <a:lnTo>
                    <a:pt x="175133" y="351361"/>
                  </a:lnTo>
                  <a:lnTo>
                    <a:pt x="130618" y="355552"/>
                  </a:lnTo>
                  <a:lnTo>
                    <a:pt x="213661" y="355552"/>
                  </a:lnTo>
                  <a:lnTo>
                    <a:pt x="240395" y="340356"/>
                  </a:lnTo>
                  <a:lnTo>
                    <a:pt x="257378" y="319995"/>
                  </a:lnTo>
                  <a:lnTo>
                    <a:pt x="315636" y="319995"/>
                  </a:lnTo>
                  <a:lnTo>
                    <a:pt x="318529" y="319126"/>
                  </a:lnTo>
                  <a:lnTo>
                    <a:pt x="333155" y="311385"/>
                  </a:lnTo>
                  <a:lnTo>
                    <a:pt x="335829" y="309200"/>
                  </a:lnTo>
                  <a:lnTo>
                    <a:pt x="280871" y="309200"/>
                  </a:lnTo>
                  <a:lnTo>
                    <a:pt x="261229" y="304540"/>
                  </a:lnTo>
                  <a:lnTo>
                    <a:pt x="261229" y="269753"/>
                  </a:lnTo>
                  <a:close/>
                </a:path>
                <a:path w="371475" h="371475">
                  <a:moveTo>
                    <a:pt x="315636" y="319995"/>
                  </a:moveTo>
                  <a:lnTo>
                    <a:pt x="257378" y="319995"/>
                  </a:lnTo>
                  <a:lnTo>
                    <a:pt x="264462" y="322470"/>
                  </a:lnTo>
                  <a:lnTo>
                    <a:pt x="271768" y="324149"/>
                  </a:lnTo>
                  <a:lnTo>
                    <a:pt x="279221" y="325103"/>
                  </a:lnTo>
                  <a:lnTo>
                    <a:pt x="286748" y="325406"/>
                  </a:lnTo>
                  <a:lnTo>
                    <a:pt x="302892" y="323824"/>
                  </a:lnTo>
                  <a:lnTo>
                    <a:pt x="315636" y="319995"/>
                  </a:lnTo>
                  <a:close/>
                </a:path>
                <a:path w="371475" h="371475">
                  <a:moveTo>
                    <a:pt x="282882" y="119032"/>
                  </a:moveTo>
                  <a:lnTo>
                    <a:pt x="262003" y="119032"/>
                  </a:lnTo>
                  <a:lnTo>
                    <a:pt x="335436" y="192468"/>
                  </a:lnTo>
                  <a:lnTo>
                    <a:pt x="350651" y="215400"/>
                  </a:lnTo>
                  <a:lnTo>
                    <a:pt x="355064" y="238064"/>
                  </a:lnTo>
                  <a:lnTo>
                    <a:pt x="355705" y="241544"/>
                  </a:lnTo>
                  <a:lnTo>
                    <a:pt x="350651" y="267352"/>
                  </a:lnTo>
                  <a:lnTo>
                    <a:pt x="335436" y="289852"/>
                  </a:lnTo>
                  <a:lnTo>
                    <a:pt x="319274" y="301712"/>
                  </a:lnTo>
                  <a:lnTo>
                    <a:pt x="300652" y="308209"/>
                  </a:lnTo>
                  <a:lnTo>
                    <a:pt x="280871" y="309200"/>
                  </a:lnTo>
                  <a:lnTo>
                    <a:pt x="335829" y="309200"/>
                  </a:lnTo>
                  <a:lnTo>
                    <a:pt x="346262" y="300673"/>
                  </a:lnTo>
                  <a:lnTo>
                    <a:pt x="364958" y="273064"/>
                  </a:lnTo>
                  <a:lnTo>
                    <a:pt x="371189" y="241544"/>
                  </a:lnTo>
                  <a:lnTo>
                    <a:pt x="364958" y="210023"/>
                  </a:lnTo>
                  <a:lnTo>
                    <a:pt x="346262" y="182414"/>
                  </a:lnTo>
                  <a:lnTo>
                    <a:pt x="282882" y="119032"/>
                  </a:lnTo>
                  <a:close/>
                </a:path>
                <a:path w="371475" h="371475">
                  <a:moveTo>
                    <a:pt x="42443" y="269753"/>
                  </a:moveTo>
                  <a:lnTo>
                    <a:pt x="15452" y="269753"/>
                  </a:lnTo>
                  <a:lnTo>
                    <a:pt x="35512" y="284113"/>
                  </a:lnTo>
                  <a:lnTo>
                    <a:pt x="62310" y="295357"/>
                  </a:lnTo>
                  <a:lnTo>
                    <a:pt x="94948" y="302797"/>
                  </a:lnTo>
                  <a:lnTo>
                    <a:pt x="95971" y="302797"/>
                  </a:lnTo>
                  <a:lnTo>
                    <a:pt x="130618" y="305310"/>
                  </a:lnTo>
                  <a:lnTo>
                    <a:pt x="166762" y="302797"/>
                  </a:lnTo>
                  <a:lnTo>
                    <a:pt x="198922" y="295647"/>
                  </a:lnTo>
                  <a:lnTo>
                    <a:pt x="210933" y="290624"/>
                  </a:lnTo>
                  <a:lnTo>
                    <a:pt x="130618" y="290624"/>
                  </a:lnTo>
                  <a:lnTo>
                    <a:pt x="86212" y="285998"/>
                  </a:lnTo>
                  <a:lnTo>
                    <a:pt x="49558" y="274488"/>
                  </a:lnTo>
                  <a:lnTo>
                    <a:pt x="42443" y="269753"/>
                  </a:lnTo>
                  <a:close/>
                </a:path>
                <a:path w="371475" h="371475">
                  <a:moveTo>
                    <a:pt x="88334" y="196319"/>
                  </a:moveTo>
                  <a:lnTo>
                    <a:pt x="62602" y="196319"/>
                  </a:lnTo>
                  <a:lnTo>
                    <a:pt x="180079" y="285212"/>
                  </a:lnTo>
                  <a:lnTo>
                    <a:pt x="168331" y="287363"/>
                  </a:lnTo>
                  <a:lnTo>
                    <a:pt x="156219" y="289078"/>
                  </a:lnTo>
                  <a:lnTo>
                    <a:pt x="143671" y="290213"/>
                  </a:lnTo>
                  <a:lnTo>
                    <a:pt x="130618" y="290624"/>
                  </a:lnTo>
                  <a:lnTo>
                    <a:pt x="210933" y="290624"/>
                  </a:lnTo>
                  <a:lnTo>
                    <a:pt x="225721" y="284439"/>
                  </a:lnTo>
                  <a:lnTo>
                    <a:pt x="232057" y="279800"/>
                  </a:lnTo>
                  <a:lnTo>
                    <a:pt x="199411" y="279800"/>
                  </a:lnTo>
                  <a:lnTo>
                    <a:pt x="88334" y="196319"/>
                  </a:lnTo>
                  <a:close/>
                </a:path>
                <a:path w="371475" h="371475">
                  <a:moveTo>
                    <a:pt x="213882" y="185508"/>
                  </a:moveTo>
                  <a:lnTo>
                    <a:pt x="130618" y="185507"/>
                  </a:lnTo>
                  <a:lnTo>
                    <a:pt x="175024" y="189698"/>
                  </a:lnTo>
                  <a:lnTo>
                    <a:pt x="211676" y="201061"/>
                  </a:lnTo>
                  <a:lnTo>
                    <a:pt x="236589" y="217787"/>
                  </a:lnTo>
                  <a:lnTo>
                    <a:pt x="245779" y="238064"/>
                  </a:lnTo>
                  <a:lnTo>
                    <a:pt x="242773" y="250023"/>
                  </a:lnTo>
                  <a:lnTo>
                    <a:pt x="233319" y="261254"/>
                  </a:lnTo>
                  <a:lnTo>
                    <a:pt x="218503" y="271324"/>
                  </a:lnTo>
                  <a:lnTo>
                    <a:pt x="199411" y="279800"/>
                  </a:lnTo>
                  <a:lnTo>
                    <a:pt x="232057" y="279800"/>
                  </a:lnTo>
                  <a:lnTo>
                    <a:pt x="245779" y="269753"/>
                  </a:lnTo>
                  <a:lnTo>
                    <a:pt x="261229" y="269753"/>
                  </a:lnTo>
                  <a:lnTo>
                    <a:pt x="261229" y="237290"/>
                  </a:lnTo>
                  <a:lnTo>
                    <a:pt x="256918" y="219551"/>
                  </a:lnTo>
                  <a:lnTo>
                    <a:pt x="244710" y="203768"/>
                  </a:lnTo>
                  <a:lnTo>
                    <a:pt x="225689" y="190447"/>
                  </a:lnTo>
                  <a:lnTo>
                    <a:pt x="213882" y="185508"/>
                  </a:lnTo>
                  <a:close/>
                </a:path>
                <a:path w="371475" h="371475">
                  <a:moveTo>
                    <a:pt x="177714" y="15451"/>
                  </a:moveTo>
                  <a:lnTo>
                    <a:pt x="129845" y="15451"/>
                  </a:lnTo>
                  <a:lnTo>
                    <a:pt x="143429" y="16744"/>
                  </a:lnTo>
                  <a:lnTo>
                    <a:pt x="156219" y="20574"/>
                  </a:lnTo>
                  <a:lnTo>
                    <a:pt x="167993" y="26870"/>
                  </a:lnTo>
                  <a:lnTo>
                    <a:pt x="178532" y="35558"/>
                  </a:lnTo>
                  <a:lnTo>
                    <a:pt x="251965" y="108978"/>
                  </a:lnTo>
                  <a:lnTo>
                    <a:pt x="184719" y="176227"/>
                  </a:lnTo>
                  <a:lnTo>
                    <a:pt x="204809" y="176227"/>
                  </a:lnTo>
                  <a:lnTo>
                    <a:pt x="262003" y="119032"/>
                  </a:lnTo>
                  <a:lnTo>
                    <a:pt x="282882" y="119032"/>
                  </a:lnTo>
                  <a:lnTo>
                    <a:pt x="188585" y="24731"/>
                  </a:lnTo>
                  <a:lnTo>
                    <a:pt x="177714" y="15451"/>
                  </a:lnTo>
                  <a:close/>
                </a:path>
              </a:pathLst>
            </a:custGeom>
            <a:solidFill>
              <a:srgbClr val="4A3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7386" y="3066841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346262" y="182414"/>
                  </a:moveTo>
                  <a:lnTo>
                    <a:pt x="188585" y="24731"/>
                  </a:lnTo>
                  <a:lnTo>
                    <a:pt x="146305" y="1582"/>
                  </a:lnTo>
                  <a:lnTo>
                    <a:pt x="129845" y="0"/>
                  </a:lnTo>
                  <a:lnTo>
                    <a:pt x="113374" y="1582"/>
                  </a:lnTo>
                  <a:lnTo>
                    <a:pt x="70333" y="24731"/>
                  </a:lnTo>
                  <a:lnTo>
                    <a:pt x="47180" y="67668"/>
                  </a:lnTo>
                  <a:lnTo>
                    <a:pt x="45598" y="84247"/>
                  </a:lnTo>
                  <a:lnTo>
                    <a:pt x="47180" y="100719"/>
                  </a:lnTo>
                  <a:lnTo>
                    <a:pt x="51877" y="116325"/>
                  </a:lnTo>
                  <a:lnTo>
                    <a:pt x="59618" y="130770"/>
                  </a:lnTo>
                  <a:lnTo>
                    <a:pt x="70330" y="143763"/>
                  </a:lnTo>
                  <a:lnTo>
                    <a:pt x="98928" y="172361"/>
                  </a:lnTo>
                  <a:lnTo>
                    <a:pt x="59342" y="180998"/>
                  </a:lnTo>
                  <a:lnTo>
                    <a:pt x="28016" y="195648"/>
                  </a:lnTo>
                  <a:lnTo>
                    <a:pt x="7414" y="215080"/>
                  </a:lnTo>
                  <a:lnTo>
                    <a:pt x="0" y="238063"/>
                  </a:lnTo>
                  <a:lnTo>
                    <a:pt x="0" y="303763"/>
                  </a:lnTo>
                  <a:lnTo>
                    <a:pt x="10083" y="330248"/>
                  </a:lnTo>
                  <a:lnTo>
                    <a:pt x="37774" y="351588"/>
                  </a:lnTo>
                  <a:lnTo>
                    <a:pt x="79233" y="365827"/>
                  </a:lnTo>
                  <a:lnTo>
                    <a:pt x="130618" y="371008"/>
                  </a:lnTo>
                  <a:lnTo>
                    <a:pt x="174553" y="367167"/>
                  </a:lnTo>
                  <a:lnTo>
                    <a:pt x="211966" y="356515"/>
                  </a:lnTo>
                  <a:lnTo>
                    <a:pt x="240395" y="340356"/>
                  </a:lnTo>
                  <a:lnTo>
                    <a:pt x="257378" y="319995"/>
                  </a:lnTo>
                  <a:lnTo>
                    <a:pt x="264462" y="322470"/>
                  </a:lnTo>
                  <a:lnTo>
                    <a:pt x="271768" y="324149"/>
                  </a:lnTo>
                  <a:lnTo>
                    <a:pt x="279221" y="325103"/>
                  </a:lnTo>
                  <a:lnTo>
                    <a:pt x="286748" y="325406"/>
                  </a:lnTo>
                  <a:lnTo>
                    <a:pt x="302892" y="323824"/>
                  </a:lnTo>
                  <a:lnTo>
                    <a:pt x="346262" y="300673"/>
                  </a:lnTo>
                  <a:lnTo>
                    <a:pt x="371189" y="241544"/>
                  </a:lnTo>
                  <a:lnTo>
                    <a:pt x="364958" y="210023"/>
                  </a:lnTo>
                  <a:lnTo>
                    <a:pt x="346262" y="182414"/>
                  </a:lnTo>
                  <a:close/>
                </a:path>
              </a:pathLst>
            </a:custGeom>
            <a:ln w="21652">
              <a:solidFill>
                <a:srgbClr val="4A3E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2011" y="3071466"/>
              <a:ext cx="361924" cy="361754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513257" y="3673475"/>
            <a:ext cx="374650" cy="318135"/>
          </a:xfrm>
          <a:custGeom>
            <a:avLst/>
            <a:gdLst/>
            <a:ahLst/>
            <a:cxnLst/>
            <a:rect l="l" t="t" r="r" b="b"/>
            <a:pathLst>
              <a:path w="374650" h="318135">
                <a:moveTo>
                  <a:pt x="321335" y="174040"/>
                </a:moveTo>
                <a:lnTo>
                  <a:pt x="316598" y="169240"/>
                </a:lnTo>
                <a:lnTo>
                  <a:pt x="311467" y="164452"/>
                </a:lnTo>
                <a:lnTo>
                  <a:pt x="303580" y="164452"/>
                </a:lnTo>
                <a:lnTo>
                  <a:pt x="271246" y="197218"/>
                </a:lnTo>
                <a:lnTo>
                  <a:pt x="256260" y="182029"/>
                </a:lnTo>
                <a:lnTo>
                  <a:pt x="248767" y="182029"/>
                </a:lnTo>
                <a:lnTo>
                  <a:pt x="239293" y="191604"/>
                </a:lnTo>
                <a:lnTo>
                  <a:pt x="239293" y="199212"/>
                </a:lnTo>
                <a:lnTo>
                  <a:pt x="265328" y="225590"/>
                </a:lnTo>
                <a:lnTo>
                  <a:pt x="268490" y="226783"/>
                </a:lnTo>
                <a:lnTo>
                  <a:pt x="274789" y="226783"/>
                </a:lnTo>
                <a:lnTo>
                  <a:pt x="277952" y="225590"/>
                </a:lnTo>
                <a:lnTo>
                  <a:pt x="305943" y="197218"/>
                </a:lnTo>
                <a:lnTo>
                  <a:pt x="321335" y="181622"/>
                </a:lnTo>
                <a:lnTo>
                  <a:pt x="321335" y="174040"/>
                </a:lnTo>
                <a:close/>
              </a:path>
              <a:path w="374650" h="318135">
                <a:moveTo>
                  <a:pt x="374180" y="196011"/>
                </a:moveTo>
                <a:lnTo>
                  <a:pt x="372732" y="181216"/>
                </a:lnTo>
                <a:lnTo>
                  <a:pt x="369150" y="166992"/>
                </a:lnTo>
                <a:lnTo>
                  <a:pt x="363639" y="153593"/>
                </a:lnTo>
                <a:lnTo>
                  <a:pt x="356425" y="141274"/>
                </a:lnTo>
                <a:lnTo>
                  <a:pt x="360718" y="129235"/>
                </a:lnTo>
                <a:lnTo>
                  <a:pt x="360768" y="129082"/>
                </a:lnTo>
                <a:lnTo>
                  <a:pt x="361543" y="125691"/>
                </a:lnTo>
                <a:lnTo>
                  <a:pt x="362445" y="121691"/>
                </a:lnTo>
                <a:lnTo>
                  <a:pt x="363626" y="116497"/>
                </a:lnTo>
                <a:lnTo>
                  <a:pt x="364858" y="103632"/>
                </a:lnTo>
                <a:lnTo>
                  <a:pt x="364413" y="92925"/>
                </a:lnTo>
                <a:lnTo>
                  <a:pt x="364324" y="90525"/>
                </a:lnTo>
                <a:lnTo>
                  <a:pt x="359689" y="68961"/>
                </a:lnTo>
                <a:lnTo>
                  <a:pt x="359562" y="68402"/>
                </a:lnTo>
                <a:lnTo>
                  <a:pt x="350266" y="48018"/>
                </a:lnTo>
                <a:lnTo>
                  <a:pt x="349732" y="47320"/>
                </a:lnTo>
                <a:lnTo>
                  <a:pt x="349732" y="196405"/>
                </a:lnTo>
                <a:lnTo>
                  <a:pt x="344233" y="223748"/>
                </a:lnTo>
                <a:lnTo>
                  <a:pt x="344208" y="223913"/>
                </a:lnTo>
                <a:lnTo>
                  <a:pt x="329272" y="246100"/>
                </a:lnTo>
                <a:lnTo>
                  <a:pt x="329171" y="246253"/>
                </a:lnTo>
                <a:lnTo>
                  <a:pt x="306971" y="261251"/>
                </a:lnTo>
                <a:lnTo>
                  <a:pt x="279920" y="266738"/>
                </a:lnTo>
                <a:lnTo>
                  <a:pt x="253149" y="261251"/>
                </a:lnTo>
                <a:lnTo>
                  <a:pt x="252958" y="261251"/>
                </a:lnTo>
                <a:lnTo>
                  <a:pt x="230682" y="246100"/>
                </a:lnTo>
                <a:lnTo>
                  <a:pt x="215760" y="223913"/>
                </a:lnTo>
                <a:lnTo>
                  <a:pt x="215646" y="223748"/>
                </a:lnTo>
                <a:lnTo>
                  <a:pt x="210121" y="196405"/>
                </a:lnTo>
                <a:lnTo>
                  <a:pt x="215646" y="169011"/>
                </a:lnTo>
                <a:lnTo>
                  <a:pt x="230682" y="146519"/>
                </a:lnTo>
                <a:lnTo>
                  <a:pt x="252882" y="131292"/>
                </a:lnTo>
                <a:lnTo>
                  <a:pt x="279920" y="125691"/>
                </a:lnTo>
                <a:lnTo>
                  <a:pt x="307238" y="131292"/>
                </a:lnTo>
                <a:lnTo>
                  <a:pt x="307047" y="131292"/>
                </a:lnTo>
                <a:lnTo>
                  <a:pt x="329171" y="146367"/>
                </a:lnTo>
                <a:lnTo>
                  <a:pt x="344208" y="168833"/>
                </a:lnTo>
                <a:lnTo>
                  <a:pt x="349656" y="196011"/>
                </a:lnTo>
                <a:lnTo>
                  <a:pt x="349732" y="196405"/>
                </a:lnTo>
                <a:lnTo>
                  <a:pt x="349732" y="47320"/>
                </a:lnTo>
                <a:lnTo>
                  <a:pt x="340156" y="34632"/>
                </a:lnTo>
                <a:lnTo>
                  <a:pt x="340156" y="100177"/>
                </a:lnTo>
                <a:lnTo>
                  <a:pt x="339852" y="106705"/>
                </a:lnTo>
                <a:lnTo>
                  <a:pt x="339813" y="107467"/>
                </a:lnTo>
                <a:lnTo>
                  <a:pt x="338810" y="114668"/>
                </a:lnTo>
                <a:lnTo>
                  <a:pt x="337108" y="121691"/>
                </a:lnTo>
                <a:lnTo>
                  <a:pt x="324497" y="113118"/>
                </a:lnTo>
                <a:lnTo>
                  <a:pt x="310527" y="106705"/>
                </a:lnTo>
                <a:lnTo>
                  <a:pt x="295452" y="102692"/>
                </a:lnTo>
                <a:lnTo>
                  <a:pt x="279527" y="101307"/>
                </a:lnTo>
                <a:lnTo>
                  <a:pt x="243065" y="108813"/>
                </a:lnTo>
                <a:lnTo>
                  <a:pt x="213220" y="129235"/>
                </a:lnTo>
                <a:lnTo>
                  <a:pt x="193065" y="159473"/>
                </a:lnTo>
                <a:lnTo>
                  <a:pt x="185737" y="196011"/>
                </a:lnTo>
                <a:lnTo>
                  <a:pt x="185661" y="196405"/>
                </a:lnTo>
                <a:lnTo>
                  <a:pt x="187515" y="215087"/>
                </a:lnTo>
                <a:lnTo>
                  <a:pt x="192811" y="232524"/>
                </a:lnTo>
                <a:lnTo>
                  <a:pt x="201129" y="248386"/>
                </a:lnTo>
                <a:lnTo>
                  <a:pt x="212077" y="262331"/>
                </a:lnTo>
                <a:lnTo>
                  <a:pt x="181724" y="293509"/>
                </a:lnTo>
                <a:lnTo>
                  <a:pt x="47231" y="156857"/>
                </a:lnTo>
                <a:lnTo>
                  <a:pt x="31457" y="134480"/>
                </a:lnTo>
                <a:lnTo>
                  <a:pt x="24015" y="109105"/>
                </a:lnTo>
                <a:lnTo>
                  <a:pt x="25209" y="83146"/>
                </a:lnTo>
                <a:lnTo>
                  <a:pt x="46482" y="45440"/>
                </a:lnTo>
                <a:lnTo>
                  <a:pt x="91528" y="24257"/>
                </a:lnTo>
                <a:lnTo>
                  <a:pt x="91389" y="24257"/>
                </a:lnTo>
                <a:lnTo>
                  <a:pt x="94551" y="23799"/>
                </a:lnTo>
                <a:lnTo>
                  <a:pt x="99288" y="23799"/>
                </a:lnTo>
                <a:lnTo>
                  <a:pt x="141389" y="36614"/>
                </a:lnTo>
                <a:lnTo>
                  <a:pt x="175412" y="68961"/>
                </a:lnTo>
                <a:lnTo>
                  <a:pt x="178562" y="70154"/>
                </a:lnTo>
                <a:lnTo>
                  <a:pt x="184873" y="70154"/>
                </a:lnTo>
                <a:lnTo>
                  <a:pt x="188036" y="68961"/>
                </a:lnTo>
                <a:lnTo>
                  <a:pt x="208927" y="47777"/>
                </a:lnTo>
                <a:lnTo>
                  <a:pt x="218313" y="40982"/>
                </a:lnTo>
                <a:lnTo>
                  <a:pt x="231013" y="31800"/>
                </a:lnTo>
                <a:lnTo>
                  <a:pt x="256057" y="24257"/>
                </a:lnTo>
                <a:lnTo>
                  <a:pt x="281686" y="25476"/>
                </a:lnTo>
                <a:lnTo>
                  <a:pt x="318897" y="47028"/>
                </a:lnTo>
                <a:lnTo>
                  <a:pt x="339864" y="92925"/>
                </a:lnTo>
                <a:lnTo>
                  <a:pt x="340156" y="100177"/>
                </a:lnTo>
                <a:lnTo>
                  <a:pt x="340156" y="34632"/>
                </a:lnTo>
                <a:lnTo>
                  <a:pt x="287858" y="1714"/>
                </a:lnTo>
                <a:lnTo>
                  <a:pt x="255409" y="0"/>
                </a:lnTo>
                <a:lnTo>
                  <a:pt x="253796" y="0"/>
                </a:lnTo>
                <a:lnTo>
                  <a:pt x="221030" y="9677"/>
                </a:lnTo>
                <a:lnTo>
                  <a:pt x="191973" y="30594"/>
                </a:lnTo>
                <a:lnTo>
                  <a:pt x="181724" y="40982"/>
                </a:lnTo>
                <a:lnTo>
                  <a:pt x="169887" y="28994"/>
                </a:lnTo>
                <a:lnTo>
                  <a:pt x="163487" y="23799"/>
                </a:lnTo>
                <a:lnTo>
                  <a:pt x="152488" y="14884"/>
                </a:lnTo>
                <a:lnTo>
                  <a:pt x="132715" y="5118"/>
                </a:lnTo>
                <a:lnTo>
                  <a:pt x="111315" y="0"/>
                </a:lnTo>
                <a:lnTo>
                  <a:pt x="88214" y="0"/>
                </a:lnTo>
                <a:lnTo>
                  <a:pt x="47282" y="13716"/>
                </a:lnTo>
                <a:lnTo>
                  <a:pt x="15290" y="44983"/>
                </a:lnTo>
                <a:lnTo>
                  <a:pt x="228" y="106705"/>
                </a:lnTo>
                <a:lnTo>
                  <a:pt x="127" y="108813"/>
                </a:lnTo>
                <a:lnTo>
                  <a:pt x="0" y="111150"/>
                </a:lnTo>
                <a:lnTo>
                  <a:pt x="9626" y="144602"/>
                </a:lnTo>
                <a:lnTo>
                  <a:pt x="30276" y="174040"/>
                </a:lnTo>
                <a:lnTo>
                  <a:pt x="169887" y="315480"/>
                </a:lnTo>
                <a:lnTo>
                  <a:pt x="176199" y="317881"/>
                </a:lnTo>
                <a:lnTo>
                  <a:pt x="188023" y="317881"/>
                </a:lnTo>
                <a:lnTo>
                  <a:pt x="194335" y="315480"/>
                </a:lnTo>
                <a:lnTo>
                  <a:pt x="216027" y="293509"/>
                </a:lnTo>
                <a:lnTo>
                  <a:pt x="231800" y="277520"/>
                </a:lnTo>
                <a:lnTo>
                  <a:pt x="242874" y="283349"/>
                </a:lnTo>
                <a:lnTo>
                  <a:pt x="254723" y="287616"/>
                </a:lnTo>
                <a:lnTo>
                  <a:pt x="267233" y="290220"/>
                </a:lnTo>
                <a:lnTo>
                  <a:pt x="280301" y="291109"/>
                </a:lnTo>
                <a:lnTo>
                  <a:pt x="316776" y="283603"/>
                </a:lnTo>
                <a:lnTo>
                  <a:pt x="325666" y="277520"/>
                </a:lnTo>
                <a:lnTo>
                  <a:pt x="341439" y="266738"/>
                </a:lnTo>
                <a:lnTo>
                  <a:pt x="346621" y="263182"/>
                </a:lnTo>
                <a:lnTo>
                  <a:pt x="366776" y="232956"/>
                </a:lnTo>
                <a:lnTo>
                  <a:pt x="374091" y="196405"/>
                </a:lnTo>
                <a:lnTo>
                  <a:pt x="374180" y="196011"/>
                </a:lnTo>
                <a:close/>
              </a:path>
            </a:pathLst>
          </a:custGeom>
          <a:solidFill>
            <a:srgbClr val="4A3E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92796" y="4178038"/>
            <a:ext cx="429895" cy="429895"/>
            <a:chOff x="492796" y="4178038"/>
            <a:chExt cx="429895" cy="429895"/>
          </a:xfrm>
        </p:grpSpPr>
        <p:sp>
          <p:nvSpPr>
            <p:cNvPr id="28" name="object 28"/>
            <p:cNvSpPr/>
            <p:nvPr/>
          </p:nvSpPr>
          <p:spPr>
            <a:xfrm>
              <a:off x="503623" y="4188865"/>
              <a:ext cx="408305" cy="408305"/>
            </a:xfrm>
            <a:custGeom>
              <a:avLst/>
              <a:gdLst/>
              <a:ahLst/>
              <a:cxnLst/>
              <a:rect l="l" t="t" r="r" b="b"/>
              <a:pathLst>
                <a:path w="408305" h="408304">
                  <a:moveTo>
                    <a:pt x="70897" y="0"/>
                  </a:moveTo>
                  <a:lnTo>
                    <a:pt x="23881" y="19988"/>
                  </a:lnTo>
                  <a:lnTo>
                    <a:pt x="371" y="65145"/>
                  </a:lnTo>
                  <a:lnTo>
                    <a:pt x="0" y="82559"/>
                  </a:lnTo>
                  <a:lnTo>
                    <a:pt x="3553" y="99383"/>
                  </a:lnTo>
                  <a:lnTo>
                    <a:pt x="29285" y="135427"/>
                  </a:lnTo>
                  <a:lnTo>
                    <a:pt x="56787" y="148588"/>
                  </a:lnTo>
                  <a:lnTo>
                    <a:pt x="53321" y="212915"/>
                  </a:lnTo>
                  <a:lnTo>
                    <a:pt x="244391" y="405663"/>
                  </a:lnTo>
                  <a:lnTo>
                    <a:pt x="252946" y="408245"/>
                  </a:lnTo>
                  <a:lnTo>
                    <a:pt x="255251" y="407333"/>
                  </a:lnTo>
                  <a:lnTo>
                    <a:pt x="256968" y="405663"/>
                  </a:lnTo>
                  <a:lnTo>
                    <a:pt x="275796" y="386818"/>
                  </a:lnTo>
                  <a:lnTo>
                    <a:pt x="250580" y="386818"/>
                  </a:lnTo>
                  <a:lnTo>
                    <a:pt x="71359" y="207439"/>
                  </a:lnTo>
                  <a:lnTo>
                    <a:pt x="75423" y="132132"/>
                  </a:lnTo>
                  <a:lnTo>
                    <a:pt x="75513" y="130446"/>
                  </a:lnTo>
                  <a:lnTo>
                    <a:pt x="57724" y="130446"/>
                  </a:lnTo>
                  <a:lnTo>
                    <a:pt x="24824" y="103975"/>
                  </a:lnTo>
                  <a:lnTo>
                    <a:pt x="17150" y="75415"/>
                  </a:lnTo>
                  <a:lnTo>
                    <a:pt x="17225" y="74425"/>
                  </a:lnTo>
                  <a:lnTo>
                    <a:pt x="19033" y="60567"/>
                  </a:lnTo>
                  <a:lnTo>
                    <a:pt x="19098" y="60072"/>
                  </a:lnTo>
                  <a:lnTo>
                    <a:pt x="45987" y="24913"/>
                  </a:lnTo>
                  <a:lnTo>
                    <a:pt x="75193" y="17084"/>
                  </a:lnTo>
                  <a:lnTo>
                    <a:pt x="122602" y="17084"/>
                  </a:lnTo>
                  <a:lnTo>
                    <a:pt x="119866" y="14545"/>
                  </a:lnTo>
                  <a:lnTo>
                    <a:pt x="104744" y="5923"/>
                  </a:lnTo>
                  <a:lnTo>
                    <a:pt x="88052" y="986"/>
                  </a:lnTo>
                  <a:lnTo>
                    <a:pt x="70897" y="0"/>
                  </a:lnTo>
                  <a:close/>
                </a:path>
                <a:path w="408305" h="408304">
                  <a:moveTo>
                    <a:pt x="232352" y="71363"/>
                  </a:moveTo>
                  <a:lnTo>
                    <a:pt x="207399" y="71363"/>
                  </a:lnTo>
                  <a:lnTo>
                    <a:pt x="386527" y="250746"/>
                  </a:lnTo>
                  <a:lnTo>
                    <a:pt x="250580" y="386818"/>
                  </a:lnTo>
                  <a:lnTo>
                    <a:pt x="275796" y="386818"/>
                  </a:lnTo>
                  <a:lnTo>
                    <a:pt x="407050" y="255448"/>
                  </a:lnTo>
                  <a:lnTo>
                    <a:pt x="407994" y="253144"/>
                  </a:lnTo>
                  <a:lnTo>
                    <a:pt x="407963" y="248395"/>
                  </a:lnTo>
                  <a:lnTo>
                    <a:pt x="407019" y="246137"/>
                  </a:lnTo>
                  <a:lnTo>
                    <a:pt x="232352" y="71363"/>
                  </a:lnTo>
                  <a:close/>
                </a:path>
                <a:path w="408305" h="408304">
                  <a:moveTo>
                    <a:pt x="150719" y="75415"/>
                  </a:moveTo>
                  <a:lnTo>
                    <a:pt x="132960" y="75415"/>
                  </a:lnTo>
                  <a:lnTo>
                    <a:pt x="131887" y="86072"/>
                  </a:lnTo>
                  <a:lnTo>
                    <a:pt x="131824" y="86695"/>
                  </a:lnTo>
                  <a:lnTo>
                    <a:pt x="128543" y="97434"/>
                  </a:lnTo>
                  <a:lnTo>
                    <a:pt x="123240" y="107329"/>
                  </a:lnTo>
                  <a:lnTo>
                    <a:pt x="116024" y="116093"/>
                  </a:lnTo>
                  <a:lnTo>
                    <a:pt x="112568" y="119557"/>
                  </a:lnTo>
                  <a:lnTo>
                    <a:pt x="112568" y="125187"/>
                  </a:lnTo>
                  <a:lnTo>
                    <a:pt x="119511" y="132132"/>
                  </a:lnTo>
                  <a:lnTo>
                    <a:pt x="125135" y="132132"/>
                  </a:lnTo>
                  <a:lnTo>
                    <a:pt x="128614" y="128667"/>
                  </a:lnTo>
                  <a:lnTo>
                    <a:pt x="138179" y="116997"/>
                  </a:lnTo>
                  <a:lnTo>
                    <a:pt x="145083" y="103975"/>
                  </a:lnTo>
                  <a:lnTo>
                    <a:pt x="145181" y="103791"/>
                  </a:lnTo>
                  <a:lnTo>
                    <a:pt x="149448" y="89463"/>
                  </a:lnTo>
                  <a:lnTo>
                    <a:pt x="150719" y="75415"/>
                  </a:lnTo>
                  <a:close/>
                </a:path>
                <a:path w="408305" h="408304">
                  <a:moveTo>
                    <a:pt x="122602" y="17084"/>
                  </a:moveTo>
                  <a:lnTo>
                    <a:pt x="75193" y="17084"/>
                  </a:lnTo>
                  <a:lnTo>
                    <a:pt x="90064" y="19064"/>
                  </a:lnTo>
                  <a:lnTo>
                    <a:pt x="104219" y="24913"/>
                  </a:lnTo>
                  <a:lnTo>
                    <a:pt x="104087" y="24913"/>
                  </a:lnTo>
                  <a:lnTo>
                    <a:pt x="116041" y="34073"/>
                  </a:lnTo>
                  <a:lnTo>
                    <a:pt x="120674" y="39299"/>
                  </a:lnTo>
                  <a:lnTo>
                    <a:pt x="124620" y="45027"/>
                  </a:lnTo>
                  <a:lnTo>
                    <a:pt x="127842" y="51190"/>
                  </a:lnTo>
                  <a:lnTo>
                    <a:pt x="130300" y="57721"/>
                  </a:lnTo>
                  <a:lnTo>
                    <a:pt x="87361" y="60072"/>
                  </a:lnTo>
                  <a:lnTo>
                    <a:pt x="87502" y="60072"/>
                  </a:lnTo>
                  <a:lnTo>
                    <a:pt x="60128" y="86695"/>
                  </a:lnTo>
                  <a:lnTo>
                    <a:pt x="60035" y="87959"/>
                  </a:lnTo>
                  <a:lnTo>
                    <a:pt x="57859" y="127962"/>
                  </a:lnTo>
                  <a:lnTo>
                    <a:pt x="57821" y="128667"/>
                  </a:lnTo>
                  <a:lnTo>
                    <a:pt x="57724" y="130446"/>
                  </a:lnTo>
                  <a:lnTo>
                    <a:pt x="75513" y="130446"/>
                  </a:lnTo>
                  <a:lnTo>
                    <a:pt x="77691" y="90095"/>
                  </a:lnTo>
                  <a:lnTo>
                    <a:pt x="77754" y="88918"/>
                  </a:lnTo>
                  <a:lnTo>
                    <a:pt x="77993" y="86695"/>
                  </a:lnTo>
                  <a:lnTo>
                    <a:pt x="132960" y="75415"/>
                  </a:lnTo>
                  <a:lnTo>
                    <a:pt x="150719" y="75415"/>
                  </a:lnTo>
                  <a:lnTo>
                    <a:pt x="150808" y="74425"/>
                  </a:lnTo>
                  <a:lnTo>
                    <a:pt x="207399" y="71363"/>
                  </a:lnTo>
                  <a:lnTo>
                    <a:pt x="232352" y="71363"/>
                  </a:lnTo>
                  <a:lnTo>
                    <a:pt x="217745" y="56747"/>
                  </a:lnTo>
                  <a:lnTo>
                    <a:pt x="148318" y="56747"/>
                  </a:lnTo>
                  <a:lnTo>
                    <a:pt x="142100" y="40478"/>
                  </a:lnTo>
                  <a:lnTo>
                    <a:pt x="132467" y="26237"/>
                  </a:lnTo>
                  <a:lnTo>
                    <a:pt x="122602" y="17084"/>
                  </a:lnTo>
                  <a:close/>
                </a:path>
                <a:path w="408305" h="408304">
                  <a:moveTo>
                    <a:pt x="212719" y="53267"/>
                  </a:moveTo>
                  <a:lnTo>
                    <a:pt x="148318" y="56747"/>
                  </a:lnTo>
                  <a:lnTo>
                    <a:pt x="217745" y="56747"/>
                  </a:lnTo>
                  <a:lnTo>
                    <a:pt x="215194" y="54195"/>
                  </a:lnTo>
                  <a:lnTo>
                    <a:pt x="212719" y="53267"/>
                  </a:lnTo>
                  <a:close/>
                </a:path>
              </a:pathLst>
            </a:custGeom>
            <a:solidFill>
              <a:srgbClr val="4A3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623" y="4188865"/>
              <a:ext cx="408305" cy="408305"/>
            </a:xfrm>
            <a:custGeom>
              <a:avLst/>
              <a:gdLst/>
              <a:ahLst/>
              <a:cxnLst/>
              <a:rect l="l" t="t" r="r" b="b"/>
              <a:pathLst>
                <a:path w="408305" h="408304">
                  <a:moveTo>
                    <a:pt x="216988" y="55989"/>
                  </a:moveTo>
                  <a:lnTo>
                    <a:pt x="215194" y="54195"/>
                  </a:lnTo>
                  <a:lnTo>
                    <a:pt x="212719" y="53267"/>
                  </a:lnTo>
                  <a:lnTo>
                    <a:pt x="210198" y="53406"/>
                  </a:lnTo>
                  <a:lnTo>
                    <a:pt x="148318" y="56747"/>
                  </a:lnTo>
                  <a:lnTo>
                    <a:pt x="119866" y="14545"/>
                  </a:lnTo>
                  <a:lnTo>
                    <a:pt x="70897" y="0"/>
                  </a:lnTo>
                  <a:lnTo>
                    <a:pt x="53962" y="2922"/>
                  </a:lnTo>
                  <a:lnTo>
                    <a:pt x="12681" y="33033"/>
                  </a:lnTo>
                  <a:lnTo>
                    <a:pt x="0" y="82559"/>
                  </a:lnTo>
                  <a:lnTo>
                    <a:pt x="3553" y="99383"/>
                  </a:lnTo>
                  <a:lnTo>
                    <a:pt x="29285" y="135427"/>
                  </a:lnTo>
                  <a:lnTo>
                    <a:pt x="56787" y="148588"/>
                  </a:lnTo>
                  <a:lnTo>
                    <a:pt x="53456" y="210424"/>
                  </a:lnTo>
                  <a:lnTo>
                    <a:pt x="244301" y="405573"/>
                  </a:lnTo>
                  <a:lnTo>
                    <a:pt x="250565" y="408196"/>
                  </a:lnTo>
                  <a:lnTo>
                    <a:pt x="252946" y="408245"/>
                  </a:lnTo>
                  <a:lnTo>
                    <a:pt x="255251" y="407333"/>
                  </a:lnTo>
                  <a:lnTo>
                    <a:pt x="256968" y="405663"/>
                  </a:lnTo>
                  <a:lnTo>
                    <a:pt x="405349" y="257149"/>
                  </a:lnTo>
                  <a:lnTo>
                    <a:pt x="407050" y="255448"/>
                  </a:lnTo>
                  <a:lnTo>
                    <a:pt x="407994" y="253144"/>
                  </a:lnTo>
                  <a:lnTo>
                    <a:pt x="407963" y="250746"/>
                  </a:lnTo>
                  <a:lnTo>
                    <a:pt x="407963" y="248395"/>
                  </a:lnTo>
                  <a:lnTo>
                    <a:pt x="407019" y="246137"/>
                  </a:lnTo>
                  <a:lnTo>
                    <a:pt x="405349" y="244467"/>
                  </a:lnTo>
                  <a:lnTo>
                    <a:pt x="216988" y="55989"/>
                  </a:lnTo>
                  <a:close/>
                </a:path>
              </a:pathLst>
            </a:custGeom>
            <a:ln w="21652">
              <a:solidFill>
                <a:srgbClr val="4A3E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9920" y="4195122"/>
              <a:ext cx="134830" cy="13501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74982" y="4260228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179220" y="315454"/>
                  </a:moveTo>
                  <a:lnTo>
                    <a:pt x="0" y="136076"/>
                  </a:lnTo>
                  <a:lnTo>
                    <a:pt x="6395" y="17554"/>
                  </a:lnTo>
                  <a:lnTo>
                    <a:pt x="6701" y="14708"/>
                  </a:lnTo>
                  <a:lnTo>
                    <a:pt x="61601" y="4052"/>
                  </a:lnTo>
                  <a:lnTo>
                    <a:pt x="60464" y="15332"/>
                  </a:lnTo>
                  <a:lnTo>
                    <a:pt x="57183" y="26071"/>
                  </a:lnTo>
                  <a:lnTo>
                    <a:pt x="51881" y="35966"/>
                  </a:lnTo>
                  <a:lnTo>
                    <a:pt x="44679" y="44714"/>
                  </a:lnTo>
                  <a:lnTo>
                    <a:pt x="41209" y="48194"/>
                  </a:lnTo>
                  <a:lnTo>
                    <a:pt x="41209" y="53824"/>
                  </a:lnTo>
                  <a:lnTo>
                    <a:pt x="44679" y="57304"/>
                  </a:lnTo>
                  <a:lnTo>
                    <a:pt x="48152" y="60768"/>
                  </a:lnTo>
                  <a:lnTo>
                    <a:pt x="53775" y="60768"/>
                  </a:lnTo>
                  <a:lnTo>
                    <a:pt x="57255" y="57304"/>
                  </a:lnTo>
                  <a:lnTo>
                    <a:pt x="66819" y="45633"/>
                  </a:lnTo>
                  <a:lnTo>
                    <a:pt x="73821" y="32427"/>
                  </a:lnTo>
                  <a:lnTo>
                    <a:pt x="78088" y="18099"/>
                  </a:lnTo>
                  <a:lnTo>
                    <a:pt x="79449" y="3062"/>
                  </a:lnTo>
                  <a:lnTo>
                    <a:pt x="136039" y="0"/>
                  </a:lnTo>
                  <a:lnTo>
                    <a:pt x="315167" y="179383"/>
                  </a:lnTo>
                  <a:lnTo>
                    <a:pt x="179220" y="315454"/>
                  </a:lnTo>
                  <a:close/>
                </a:path>
              </a:pathLst>
            </a:custGeom>
            <a:ln w="21652">
              <a:solidFill>
                <a:srgbClr val="4A3E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9524" y="4302314"/>
              <a:ext cx="195094" cy="200310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482676" y="5325363"/>
            <a:ext cx="6842125" cy="978535"/>
          </a:xfrm>
          <a:custGeom>
            <a:avLst/>
            <a:gdLst/>
            <a:ahLst/>
            <a:cxnLst/>
            <a:rect l="l" t="t" r="r" b="b"/>
            <a:pathLst>
              <a:path w="6842125" h="978535">
                <a:moveTo>
                  <a:pt x="0" y="163068"/>
                </a:moveTo>
                <a:lnTo>
                  <a:pt x="5825" y="119679"/>
                </a:lnTo>
                <a:lnTo>
                  <a:pt x="22264" y="80715"/>
                </a:lnTo>
                <a:lnTo>
                  <a:pt x="47763" y="47720"/>
                </a:lnTo>
                <a:lnTo>
                  <a:pt x="80766" y="22239"/>
                </a:lnTo>
                <a:lnTo>
                  <a:pt x="119719" y="5817"/>
                </a:lnTo>
                <a:lnTo>
                  <a:pt x="163067" y="0"/>
                </a:lnTo>
                <a:lnTo>
                  <a:pt x="6678980" y="0"/>
                </a:lnTo>
                <a:lnTo>
                  <a:pt x="6722324" y="5817"/>
                </a:lnTo>
                <a:lnTo>
                  <a:pt x="6761276" y="22239"/>
                </a:lnTo>
                <a:lnTo>
                  <a:pt x="6794280" y="47720"/>
                </a:lnTo>
                <a:lnTo>
                  <a:pt x="6819781" y="80715"/>
                </a:lnTo>
                <a:lnTo>
                  <a:pt x="6836222" y="119679"/>
                </a:lnTo>
                <a:lnTo>
                  <a:pt x="6842048" y="163068"/>
                </a:lnTo>
                <a:lnTo>
                  <a:pt x="6842048" y="815289"/>
                </a:lnTo>
                <a:lnTo>
                  <a:pt x="6836222" y="858642"/>
                </a:lnTo>
                <a:lnTo>
                  <a:pt x="6819781" y="897596"/>
                </a:lnTo>
                <a:lnTo>
                  <a:pt x="6794280" y="930598"/>
                </a:lnTo>
                <a:lnTo>
                  <a:pt x="6761276" y="956095"/>
                </a:lnTo>
                <a:lnTo>
                  <a:pt x="6722324" y="972532"/>
                </a:lnTo>
                <a:lnTo>
                  <a:pt x="6678980" y="978357"/>
                </a:lnTo>
                <a:lnTo>
                  <a:pt x="163067" y="978357"/>
                </a:lnTo>
                <a:lnTo>
                  <a:pt x="119719" y="972532"/>
                </a:lnTo>
                <a:lnTo>
                  <a:pt x="80766" y="956095"/>
                </a:lnTo>
                <a:lnTo>
                  <a:pt x="47763" y="930598"/>
                </a:lnTo>
                <a:lnTo>
                  <a:pt x="22264" y="897596"/>
                </a:lnTo>
                <a:lnTo>
                  <a:pt x="5825" y="858642"/>
                </a:lnTo>
                <a:lnTo>
                  <a:pt x="0" y="815289"/>
                </a:lnTo>
                <a:lnTo>
                  <a:pt x="0" y="163068"/>
                </a:lnTo>
                <a:close/>
              </a:path>
            </a:pathLst>
          </a:custGeom>
          <a:ln w="19050"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055624" y="1236091"/>
            <a:ext cx="251587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chemeClr val="tx1"/>
                </a:solidFill>
                <a:latin typeface="Lucida Sans Unicode"/>
                <a:cs typeface="Lucida Sans Unicode"/>
              </a:rPr>
              <a:t>Desconto</a:t>
            </a:r>
            <a:r>
              <a:rPr sz="13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300" dirty="0">
                <a:solidFill>
                  <a:schemeClr val="tx1"/>
                </a:solidFill>
                <a:latin typeface="Lucida Sans Unicode"/>
                <a:cs typeface="Lucida Sans Unicode"/>
              </a:rPr>
              <a:t>mínimo</a:t>
            </a:r>
            <a:r>
              <a:rPr sz="13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3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3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300" spc="-114" dirty="0">
                <a:solidFill>
                  <a:schemeClr val="tx1"/>
                </a:solidFill>
                <a:latin typeface="Arial Black"/>
                <a:cs typeface="Arial Black"/>
              </a:rPr>
              <a:t>20%</a:t>
            </a:r>
            <a:r>
              <a:rPr sz="1300" spc="-9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300" spc="-25" dirty="0">
                <a:solidFill>
                  <a:schemeClr val="tx1"/>
                </a:solidFill>
                <a:latin typeface="Arial Black"/>
                <a:cs typeface="Arial Black"/>
              </a:rPr>
              <a:t>em </a:t>
            </a:r>
            <a:r>
              <a:rPr sz="1300" spc="-35" dirty="0">
                <a:solidFill>
                  <a:schemeClr val="tx1"/>
                </a:solidFill>
                <a:latin typeface="Arial Black"/>
                <a:cs typeface="Arial Black"/>
              </a:rPr>
              <a:t>medicamentos</a:t>
            </a:r>
            <a:r>
              <a:rPr sz="1300" spc="-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chemeClr val="tx1"/>
                </a:solidFill>
                <a:latin typeface="Lucida Sans Unicode"/>
                <a:cs typeface="Lucida Sans Unicode"/>
              </a:rPr>
              <a:t>disponível</a:t>
            </a:r>
            <a:r>
              <a:rPr sz="1300" spc="8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300" spc="70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endParaRPr sz="13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82320" y="1163955"/>
            <a:ext cx="3706495" cy="1492250"/>
          </a:xfrm>
          <a:custGeom>
            <a:avLst/>
            <a:gdLst/>
            <a:ahLst/>
            <a:cxnLst/>
            <a:rect l="l" t="t" r="r" b="b"/>
            <a:pathLst>
              <a:path w="3706495" h="1492250">
                <a:moveTo>
                  <a:pt x="0" y="198120"/>
                </a:moveTo>
                <a:lnTo>
                  <a:pt x="5233" y="152675"/>
                </a:lnTo>
                <a:lnTo>
                  <a:pt x="20141" y="110967"/>
                </a:lnTo>
                <a:lnTo>
                  <a:pt x="43535" y="74182"/>
                </a:lnTo>
                <a:lnTo>
                  <a:pt x="74224" y="43507"/>
                </a:lnTo>
                <a:lnTo>
                  <a:pt x="111019" y="20127"/>
                </a:lnTo>
                <a:lnTo>
                  <a:pt x="152731" y="5229"/>
                </a:lnTo>
                <a:lnTo>
                  <a:pt x="198170" y="0"/>
                </a:lnTo>
                <a:lnTo>
                  <a:pt x="3507765" y="0"/>
                </a:lnTo>
                <a:lnTo>
                  <a:pt x="3553209" y="5229"/>
                </a:lnTo>
                <a:lnTo>
                  <a:pt x="3594917" y="20127"/>
                </a:lnTo>
                <a:lnTo>
                  <a:pt x="3631702" y="43507"/>
                </a:lnTo>
                <a:lnTo>
                  <a:pt x="3662378" y="74182"/>
                </a:lnTo>
                <a:lnTo>
                  <a:pt x="3685757" y="110967"/>
                </a:lnTo>
                <a:lnTo>
                  <a:pt x="3700655" y="152675"/>
                </a:lnTo>
                <a:lnTo>
                  <a:pt x="3705885" y="198120"/>
                </a:lnTo>
                <a:lnTo>
                  <a:pt x="3705885" y="1294003"/>
                </a:lnTo>
                <a:lnTo>
                  <a:pt x="3700655" y="1339454"/>
                </a:lnTo>
                <a:lnTo>
                  <a:pt x="3685757" y="1381180"/>
                </a:lnTo>
                <a:lnTo>
                  <a:pt x="3662378" y="1417990"/>
                </a:lnTo>
                <a:lnTo>
                  <a:pt x="3631702" y="1448692"/>
                </a:lnTo>
                <a:lnTo>
                  <a:pt x="3594917" y="1472097"/>
                </a:lnTo>
                <a:lnTo>
                  <a:pt x="3553209" y="1487013"/>
                </a:lnTo>
                <a:lnTo>
                  <a:pt x="3507765" y="1492250"/>
                </a:lnTo>
                <a:lnTo>
                  <a:pt x="198170" y="1492250"/>
                </a:lnTo>
                <a:lnTo>
                  <a:pt x="152731" y="1487013"/>
                </a:lnTo>
                <a:lnTo>
                  <a:pt x="111019" y="1472097"/>
                </a:lnTo>
                <a:lnTo>
                  <a:pt x="74224" y="1448692"/>
                </a:lnTo>
                <a:lnTo>
                  <a:pt x="43535" y="1417990"/>
                </a:lnTo>
                <a:lnTo>
                  <a:pt x="20141" y="1381180"/>
                </a:lnTo>
                <a:lnTo>
                  <a:pt x="5233" y="1339454"/>
                </a:lnTo>
                <a:lnTo>
                  <a:pt x="0" y="1294003"/>
                </a:lnTo>
                <a:lnTo>
                  <a:pt x="0" y="198120"/>
                </a:lnTo>
                <a:close/>
              </a:path>
            </a:pathLst>
          </a:custGeom>
          <a:ln w="19050"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CF49E4A5-B8D6-483A-045F-073EE61A0D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7B66E1E-E75D-5963-7761-BB2B2AF9F5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5" dirty="0">
                <a:solidFill>
                  <a:srgbClr val="1C9949"/>
                </a:solidFill>
              </a:rPr>
              <a:t>Entendendo</a:t>
            </a:r>
            <a:r>
              <a:rPr spc="-120" dirty="0">
                <a:solidFill>
                  <a:srgbClr val="1C9949"/>
                </a:solidFill>
              </a:rPr>
              <a:t> </a:t>
            </a:r>
            <a:r>
              <a:rPr spc="55" dirty="0">
                <a:solidFill>
                  <a:srgbClr val="1C9949"/>
                </a:solidFill>
              </a:rPr>
              <a:t>o</a:t>
            </a:r>
            <a:r>
              <a:rPr spc="-105" dirty="0">
                <a:solidFill>
                  <a:srgbClr val="1C9949"/>
                </a:solidFill>
              </a:rPr>
              <a:t> </a:t>
            </a:r>
            <a:r>
              <a:rPr spc="85" dirty="0">
                <a:solidFill>
                  <a:srgbClr val="1C9949"/>
                </a:solidFill>
              </a:rPr>
              <a:t>comportamento </a:t>
            </a:r>
            <a:r>
              <a:rPr spc="70" dirty="0">
                <a:solidFill>
                  <a:srgbClr val="1C9949"/>
                </a:solidFill>
              </a:rPr>
              <a:t>do</a:t>
            </a:r>
            <a:r>
              <a:rPr spc="-5" dirty="0">
                <a:solidFill>
                  <a:srgbClr val="1C9949"/>
                </a:solidFill>
              </a:rPr>
              <a:t> </a:t>
            </a:r>
            <a:r>
              <a:rPr dirty="0">
                <a:solidFill>
                  <a:srgbClr val="1C9949"/>
                </a:solidFill>
              </a:rPr>
              <a:t>nosso</a:t>
            </a:r>
            <a:r>
              <a:rPr spc="-10" dirty="0">
                <a:solidFill>
                  <a:srgbClr val="1C9949"/>
                </a:solidFill>
              </a:rPr>
              <a:t> público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6412" y="1395475"/>
            <a:ext cx="32651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Por</a:t>
            </a:r>
            <a:r>
              <a:rPr sz="1600" spc="-8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que</a:t>
            </a:r>
            <a:r>
              <a:rPr sz="1600" spc="-8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investir</a:t>
            </a:r>
            <a:r>
              <a:rPr sz="1600" spc="-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110" dirty="0">
                <a:solidFill>
                  <a:srgbClr val="4A3E40"/>
                </a:solidFill>
                <a:latin typeface="Lucida Sans Unicode"/>
                <a:cs typeface="Lucida Sans Unicode"/>
              </a:rPr>
              <a:t>na</a:t>
            </a:r>
            <a:r>
              <a:rPr sz="1600" spc="-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criação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6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600" spc="-6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4A3E40"/>
                </a:solidFill>
                <a:latin typeface="Lucida Sans Unicode"/>
                <a:cs typeface="Lucida Sans Unicode"/>
              </a:rPr>
              <a:t>um</a:t>
            </a:r>
            <a:r>
              <a:rPr sz="160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canal</a:t>
            </a:r>
            <a:r>
              <a:rPr sz="16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fora</a:t>
            </a:r>
            <a:r>
              <a:rPr sz="160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do</a:t>
            </a:r>
            <a:r>
              <a:rPr sz="1600" spc="-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aplicativo?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1266" y="1143000"/>
            <a:ext cx="3069590" cy="580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sz="2000" spc="-285" dirty="0">
                <a:solidFill>
                  <a:srgbClr val="FFFFFB"/>
                </a:solidFill>
                <a:latin typeface="Arial Black"/>
                <a:cs typeface="Arial Black"/>
              </a:rPr>
              <a:t>147</a:t>
            </a:r>
            <a:r>
              <a:rPr sz="2000" spc="-235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2000" spc="-55" dirty="0">
                <a:solidFill>
                  <a:srgbClr val="FFFFFB"/>
                </a:solidFill>
                <a:latin typeface="Arial Black"/>
                <a:cs typeface="Arial Black"/>
              </a:rPr>
              <a:t>milhões</a:t>
            </a:r>
            <a:r>
              <a:rPr sz="2000" spc="-240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FFFFFB"/>
                </a:solidFill>
                <a:latin typeface="Arial Black"/>
                <a:cs typeface="Arial Black"/>
              </a:rPr>
              <a:t>de</a:t>
            </a:r>
            <a:r>
              <a:rPr sz="2000" spc="-220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FFFFFB"/>
                </a:solidFill>
                <a:latin typeface="Arial Black"/>
                <a:cs typeface="Arial Black"/>
              </a:rPr>
              <a:t>pessoas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spc="75" dirty="0">
                <a:solidFill>
                  <a:srgbClr val="FFFFFB"/>
                </a:solidFill>
                <a:latin typeface="Lucida Sans Unicode"/>
                <a:cs typeface="Lucida Sans Unicode"/>
              </a:rPr>
              <a:t>Usam</a:t>
            </a:r>
            <a:r>
              <a:rPr sz="1600" spc="-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1600" spc="-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70" dirty="0">
                <a:solidFill>
                  <a:srgbClr val="FFFFFB"/>
                </a:solidFill>
                <a:latin typeface="Lucida Sans Unicode"/>
                <a:cs typeface="Lucida Sans Unicode"/>
              </a:rPr>
              <a:t>whatsapp</a:t>
            </a:r>
            <a:r>
              <a:rPr sz="16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no</a:t>
            </a:r>
            <a:r>
              <a:rPr sz="1600" spc="-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Brasil.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1266" y="2209496"/>
            <a:ext cx="4124325" cy="1068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solidFill>
                  <a:srgbClr val="FFFFFB"/>
                </a:solidFill>
                <a:latin typeface="Arial Black"/>
                <a:cs typeface="Arial Black"/>
              </a:rPr>
              <a:t>9</a:t>
            </a:r>
            <a:r>
              <a:rPr sz="2000" spc="-250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B"/>
                </a:solidFill>
                <a:latin typeface="Arial Black"/>
                <a:cs typeface="Arial Black"/>
              </a:rPr>
              <a:t>em</a:t>
            </a:r>
            <a:r>
              <a:rPr sz="2000" spc="-235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2000" spc="-35" dirty="0">
                <a:solidFill>
                  <a:srgbClr val="FFFFFB"/>
                </a:solidFill>
                <a:latin typeface="Arial Black"/>
                <a:cs typeface="Arial Black"/>
              </a:rPr>
              <a:t>cada</a:t>
            </a:r>
            <a:r>
              <a:rPr sz="2000" spc="-225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2000" spc="-310" dirty="0">
                <a:solidFill>
                  <a:srgbClr val="FFFFFB"/>
                </a:solidFill>
                <a:latin typeface="Arial Black"/>
                <a:cs typeface="Arial Black"/>
              </a:rPr>
              <a:t>10</a:t>
            </a:r>
            <a:r>
              <a:rPr sz="2000" spc="-245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B"/>
                </a:solidFill>
                <a:latin typeface="Arial Black"/>
                <a:cs typeface="Arial Black"/>
              </a:rPr>
              <a:t>usuários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sz="1600" spc="80" dirty="0">
                <a:solidFill>
                  <a:srgbClr val="FFFFFB"/>
                </a:solidFill>
                <a:latin typeface="Lucida Sans Unicode"/>
                <a:cs typeface="Lucida Sans Unicode"/>
              </a:rPr>
              <a:t>abrem</a:t>
            </a:r>
            <a:r>
              <a:rPr sz="16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16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aplicativo</a:t>
            </a:r>
            <a:r>
              <a:rPr sz="1600" spc="3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pelo</a:t>
            </a:r>
            <a:r>
              <a:rPr sz="16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menos</a:t>
            </a:r>
            <a:r>
              <a:rPr sz="16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110" dirty="0">
                <a:solidFill>
                  <a:srgbClr val="FFFFFB"/>
                </a:solidFill>
                <a:latin typeface="Lucida Sans Unicode"/>
                <a:cs typeface="Lucida Sans Unicode"/>
              </a:rPr>
              <a:t>uma</a:t>
            </a:r>
            <a:r>
              <a:rPr sz="16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-25" dirty="0">
                <a:solidFill>
                  <a:srgbClr val="FFFFFB"/>
                </a:solidFill>
                <a:latin typeface="Lucida Sans Unicode"/>
                <a:cs typeface="Lucida Sans Unicode"/>
              </a:rPr>
              <a:t>vez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por</a:t>
            </a:r>
            <a:r>
              <a:rPr sz="1600" spc="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dia</a:t>
            </a:r>
            <a:r>
              <a:rPr sz="1600" dirty="0">
                <a:solidFill>
                  <a:srgbClr val="FFFFFB"/>
                </a:solidFill>
                <a:latin typeface="Arial Black"/>
                <a:cs typeface="Arial Black"/>
              </a:rPr>
              <a:t>,</a:t>
            </a:r>
            <a:r>
              <a:rPr sz="1600" spc="-110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sendo</a:t>
            </a:r>
            <a:r>
              <a:rPr sz="16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que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-135" dirty="0">
                <a:solidFill>
                  <a:srgbClr val="FFFFFB"/>
                </a:solidFill>
                <a:latin typeface="Arial Black"/>
                <a:cs typeface="Arial Black"/>
              </a:rPr>
              <a:t>36%</a:t>
            </a:r>
            <a:r>
              <a:rPr sz="1600" spc="-15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fica </a:t>
            </a:r>
            <a:r>
              <a:rPr sz="1600" spc="95" dirty="0">
                <a:solidFill>
                  <a:srgbClr val="FFFFFB"/>
                </a:solidFill>
                <a:latin typeface="Lucida Sans Unicode"/>
                <a:cs typeface="Lucida Sans Unicode"/>
              </a:rPr>
              <a:t>com</a:t>
            </a:r>
            <a:r>
              <a:rPr sz="16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-50" dirty="0">
                <a:solidFill>
                  <a:srgbClr val="FFFFFB"/>
                </a:solidFill>
                <a:latin typeface="Lucida Sans Unicode"/>
                <a:cs typeface="Lucida Sans Unicode"/>
              </a:rPr>
              <a:t>o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aplicativo</a:t>
            </a:r>
            <a:r>
              <a:rPr sz="1600" spc="8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aberto</a:t>
            </a:r>
            <a:r>
              <a:rPr sz="1600" spc="9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durante</a:t>
            </a:r>
            <a:r>
              <a:rPr sz="1600" spc="114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16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dia</a:t>
            </a:r>
            <a:r>
              <a:rPr sz="1600" spc="7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todo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8713" y="6437351"/>
            <a:ext cx="34061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Fonte:</a:t>
            </a:r>
            <a:r>
              <a:rPr sz="1000" spc="-1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Opinion</a:t>
            </a:r>
            <a:r>
              <a:rPr sz="10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FFFFFB"/>
                </a:solidFill>
                <a:latin typeface="Lucida Sans Unicode"/>
                <a:cs typeface="Lucida Sans Unicode"/>
              </a:rPr>
              <a:t>Box</a:t>
            </a:r>
            <a:r>
              <a:rPr sz="1000" spc="-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FFFFFB"/>
                </a:solidFill>
                <a:latin typeface="Lucida Sans Unicode"/>
                <a:cs typeface="Lucida Sans Unicode"/>
              </a:rPr>
              <a:t>-</a:t>
            </a:r>
            <a:r>
              <a:rPr sz="10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Relatório</a:t>
            </a:r>
            <a:r>
              <a:rPr sz="10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Whatsapp</a:t>
            </a:r>
            <a:r>
              <a:rPr sz="1000" spc="-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170" dirty="0">
                <a:solidFill>
                  <a:srgbClr val="FFFFFB"/>
                </a:solidFill>
                <a:latin typeface="Lucida Sans Unicode"/>
                <a:cs typeface="Lucida Sans Unicode"/>
              </a:rPr>
              <a:t>–</a:t>
            </a:r>
            <a:r>
              <a:rPr sz="1000" spc="-3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Julho</a:t>
            </a:r>
            <a:r>
              <a:rPr sz="1000" spc="-1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2024</a:t>
            </a:r>
            <a:endParaRPr sz="10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40118" y="1312673"/>
            <a:ext cx="4673600" cy="4805680"/>
            <a:chOff x="6540118" y="1075055"/>
            <a:chExt cx="4673600" cy="48056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3430" y="1075055"/>
              <a:ext cx="104140" cy="713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3430" y="1273556"/>
              <a:ext cx="104140" cy="713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40118" y="1157859"/>
              <a:ext cx="271145" cy="104139"/>
            </a:xfrm>
            <a:custGeom>
              <a:avLst/>
              <a:gdLst/>
              <a:ahLst/>
              <a:cxnLst/>
              <a:rect l="l" t="t" r="r" b="b"/>
              <a:pathLst>
                <a:path w="271145" h="104140">
                  <a:moveTo>
                    <a:pt x="218694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4099" y="72314"/>
                  </a:lnTo>
                  <a:lnTo>
                    <a:pt x="15271" y="88868"/>
                  </a:lnTo>
                  <a:lnTo>
                    <a:pt x="31825" y="100040"/>
                  </a:lnTo>
                  <a:lnTo>
                    <a:pt x="52070" y="104139"/>
                  </a:lnTo>
                  <a:lnTo>
                    <a:pt x="218694" y="104139"/>
                  </a:lnTo>
                  <a:lnTo>
                    <a:pt x="238938" y="100040"/>
                  </a:lnTo>
                  <a:lnTo>
                    <a:pt x="250176" y="92455"/>
                  </a:lnTo>
                  <a:lnTo>
                    <a:pt x="126873" y="92455"/>
                  </a:lnTo>
                  <a:lnTo>
                    <a:pt x="119633" y="85216"/>
                  </a:lnTo>
                  <a:lnTo>
                    <a:pt x="119633" y="83057"/>
                  </a:lnTo>
                  <a:lnTo>
                    <a:pt x="47625" y="83057"/>
                  </a:lnTo>
                  <a:lnTo>
                    <a:pt x="45211" y="80771"/>
                  </a:lnTo>
                  <a:lnTo>
                    <a:pt x="45211" y="74929"/>
                  </a:lnTo>
                  <a:lnTo>
                    <a:pt x="47625" y="72516"/>
                  </a:lnTo>
                  <a:lnTo>
                    <a:pt x="119633" y="72516"/>
                  </a:lnTo>
                  <a:lnTo>
                    <a:pt x="119633" y="57276"/>
                  </a:lnTo>
                  <a:lnTo>
                    <a:pt x="47625" y="57276"/>
                  </a:lnTo>
                  <a:lnTo>
                    <a:pt x="45211" y="54990"/>
                  </a:lnTo>
                  <a:lnTo>
                    <a:pt x="45211" y="49149"/>
                  </a:lnTo>
                  <a:lnTo>
                    <a:pt x="47625" y="46736"/>
                  </a:lnTo>
                  <a:lnTo>
                    <a:pt x="119633" y="46736"/>
                  </a:lnTo>
                  <a:lnTo>
                    <a:pt x="119633" y="31623"/>
                  </a:lnTo>
                  <a:lnTo>
                    <a:pt x="47625" y="31623"/>
                  </a:lnTo>
                  <a:lnTo>
                    <a:pt x="45211" y="29210"/>
                  </a:lnTo>
                  <a:lnTo>
                    <a:pt x="45211" y="23367"/>
                  </a:lnTo>
                  <a:lnTo>
                    <a:pt x="47625" y="21081"/>
                  </a:lnTo>
                  <a:lnTo>
                    <a:pt x="119633" y="21081"/>
                  </a:lnTo>
                  <a:lnTo>
                    <a:pt x="119633" y="18923"/>
                  </a:lnTo>
                  <a:lnTo>
                    <a:pt x="126873" y="11683"/>
                  </a:lnTo>
                  <a:lnTo>
                    <a:pt x="250176" y="11683"/>
                  </a:lnTo>
                  <a:lnTo>
                    <a:pt x="238938" y="4099"/>
                  </a:lnTo>
                  <a:lnTo>
                    <a:pt x="218694" y="0"/>
                  </a:lnTo>
                  <a:close/>
                </a:path>
                <a:path w="271145" h="104140">
                  <a:moveTo>
                    <a:pt x="250176" y="11683"/>
                  </a:moveTo>
                  <a:lnTo>
                    <a:pt x="144652" y="11683"/>
                  </a:lnTo>
                  <a:lnTo>
                    <a:pt x="151891" y="18923"/>
                  </a:lnTo>
                  <a:lnTo>
                    <a:pt x="151891" y="85216"/>
                  </a:lnTo>
                  <a:lnTo>
                    <a:pt x="144652" y="92455"/>
                  </a:lnTo>
                  <a:lnTo>
                    <a:pt x="250176" y="92455"/>
                  </a:lnTo>
                  <a:lnTo>
                    <a:pt x="255492" y="88868"/>
                  </a:lnTo>
                  <a:lnTo>
                    <a:pt x="259413" y="83057"/>
                  </a:lnTo>
                  <a:lnTo>
                    <a:pt x="169290" y="83057"/>
                  </a:lnTo>
                  <a:lnTo>
                    <a:pt x="167125" y="80771"/>
                  </a:lnTo>
                  <a:lnTo>
                    <a:pt x="167004" y="74929"/>
                  </a:lnTo>
                  <a:lnTo>
                    <a:pt x="169290" y="72516"/>
                  </a:lnTo>
                  <a:lnTo>
                    <a:pt x="266527" y="72516"/>
                  </a:lnTo>
                  <a:lnTo>
                    <a:pt x="266664" y="72314"/>
                  </a:lnTo>
                  <a:lnTo>
                    <a:pt x="269709" y="57276"/>
                  </a:lnTo>
                  <a:lnTo>
                    <a:pt x="169290" y="57276"/>
                  </a:lnTo>
                  <a:lnTo>
                    <a:pt x="167004" y="54990"/>
                  </a:lnTo>
                  <a:lnTo>
                    <a:pt x="167004" y="49149"/>
                  </a:lnTo>
                  <a:lnTo>
                    <a:pt x="169290" y="46736"/>
                  </a:lnTo>
                  <a:lnTo>
                    <a:pt x="269683" y="46736"/>
                  </a:lnTo>
                  <a:lnTo>
                    <a:pt x="266664" y="31825"/>
                  </a:lnTo>
                  <a:lnTo>
                    <a:pt x="266527" y="31623"/>
                  </a:lnTo>
                  <a:lnTo>
                    <a:pt x="169290" y="31623"/>
                  </a:lnTo>
                  <a:lnTo>
                    <a:pt x="167004" y="29210"/>
                  </a:lnTo>
                  <a:lnTo>
                    <a:pt x="167004" y="23367"/>
                  </a:lnTo>
                  <a:lnTo>
                    <a:pt x="169290" y="21081"/>
                  </a:lnTo>
                  <a:lnTo>
                    <a:pt x="259413" y="21081"/>
                  </a:lnTo>
                  <a:lnTo>
                    <a:pt x="255492" y="15271"/>
                  </a:lnTo>
                  <a:lnTo>
                    <a:pt x="250176" y="11683"/>
                  </a:lnTo>
                  <a:close/>
                </a:path>
                <a:path w="271145" h="104140">
                  <a:moveTo>
                    <a:pt x="71627" y="72516"/>
                  </a:moveTo>
                  <a:lnTo>
                    <a:pt x="53466" y="72516"/>
                  </a:lnTo>
                  <a:lnTo>
                    <a:pt x="55752" y="74929"/>
                  </a:lnTo>
                  <a:lnTo>
                    <a:pt x="55752" y="80771"/>
                  </a:lnTo>
                  <a:lnTo>
                    <a:pt x="53466" y="83057"/>
                  </a:lnTo>
                  <a:lnTo>
                    <a:pt x="71627" y="83057"/>
                  </a:lnTo>
                  <a:lnTo>
                    <a:pt x="69214" y="80771"/>
                  </a:lnTo>
                  <a:lnTo>
                    <a:pt x="69214" y="74929"/>
                  </a:lnTo>
                  <a:lnTo>
                    <a:pt x="71627" y="72516"/>
                  </a:lnTo>
                  <a:close/>
                </a:path>
                <a:path w="271145" h="104140">
                  <a:moveTo>
                    <a:pt x="95630" y="72516"/>
                  </a:moveTo>
                  <a:lnTo>
                    <a:pt x="77470" y="72516"/>
                  </a:lnTo>
                  <a:lnTo>
                    <a:pt x="79755" y="74929"/>
                  </a:lnTo>
                  <a:lnTo>
                    <a:pt x="79755" y="80771"/>
                  </a:lnTo>
                  <a:lnTo>
                    <a:pt x="77470" y="83057"/>
                  </a:lnTo>
                  <a:lnTo>
                    <a:pt x="95630" y="83057"/>
                  </a:lnTo>
                  <a:lnTo>
                    <a:pt x="93345" y="80771"/>
                  </a:lnTo>
                  <a:lnTo>
                    <a:pt x="93345" y="74929"/>
                  </a:lnTo>
                  <a:lnTo>
                    <a:pt x="95630" y="72516"/>
                  </a:lnTo>
                  <a:close/>
                </a:path>
                <a:path w="271145" h="104140">
                  <a:moveTo>
                    <a:pt x="119633" y="72516"/>
                  </a:moveTo>
                  <a:lnTo>
                    <a:pt x="101473" y="72516"/>
                  </a:lnTo>
                  <a:lnTo>
                    <a:pt x="103885" y="74929"/>
                  </a:lnTo>
                  <a:lnTo>
                    <a:pt x="103885" y="80771"/>
                  </a:lnTo>
                  <a:lnTo>
                    <a:pt x="101473" y="83057"/>
                  </a:lnTo>
                  <a:lnTo>
                    <a:pt x="119633" y="83057"/>
                  </a:lnTo>
                  <a:lnTo>
                    <a:pt x="119633" y="72516"/>
                  </a:lnTo>
                  <a:close/>
                </a:path>
                <a:path w="271145" h="104140">
                  <a:moveTo>
                    <a:pt x="193294" y="72516"/>
                  </a:moveTo>
                  <a:lnTo>
                    <a:pt x="175132" y="72516"/>
                  </a:lnTo>
                  <a:lnTo>
                    <a:pt x="177680" y="74929"/>
                  </a:lnTo>
                  <a:lnTo>
                    <a:pt x="177546" y="74929"/>
                  </a:lnTo>
                  <a:lnTo>
                    <a:pt x="177419" y="80771"/>
                  </a:lnTo>
                  <a:lnTo>
                    <a:pt x="175132" y="83057"/>
                  </a:lnTo>
                  <a:lnTo>
                    <a:pt x="193421" y="83057"/>
                  </a:lnTo>
                  <a:lnTo>
                    <a:pt x="191134" y="80771"/>
                  </a:lnTo>
                  <a:lnTo>
                    <a:pt x="191007" y="74929"/>
                  </a:lnTo>
                  <a:lnTo>
                    <a:pt x="193294" y="72516"/>
                  </a:lnTo>
                  <a:close/>
                </a:path>
                <a:path w="271145" h="104140">
                  <a:moveTo>
                    <a:pt x="217424" y="72516"/>
                  </a:moveTo>
                  <a:lnTo>
                    <a:pt x="199262" y="72516"/>
                  </a:lnTo>
                  <a:lnTo>
                    <a:pt x="201549" y="74929"/>
                  </a:lnTo>
                  <a:lnTo>
                    <a:pt x="201428" y="80771"/>
                  </a:lnTo>
                  <a:lnTo>
                    <a:pt x="199262" y="83057"/>
                  </a:lnTo>
                  <a:lnTo>
                    <a:pt x="217424" y="83057"/>
                  </a:lnTo>
                  <a:lnTo>
                    <a:pt x="215137" y="80771"/>
                  </a:lnTo>
                  <a:lnTo>
                    <a:pt x="215010" y="74929"/>
                  </a:lnTo>
                  <a:lnTo>
                    <a:pt x="214876" y="74929"/>
                  </a:lnTo>
                  <a:lnTo>
                    <a:pt x="217424" y="72516"/>
                  </a:lnTo>
                  <a:close/>
                </a:path>
                <a:path w="271145" h="104140">
                  <a:moveTo>
                    <a:pt x="266527" y="72516"/>
                  </a:moveTo>
                  <a:lnTo>
                    <a:pt x="223265" y="72516"/>
                  </a:lnTo>
                  <a:lnTo>
                    <a:pt x="225551" y="74929"/>
                  </a:lnTo>
                  <a:lnTo>
                    <a:pt x="225431" y="80771"/>
                  </a:lnTo>
                  <a:lnTo>
                    <a:pt x="223265" y="83057"/>
                  </a:lnTo>
                  <a:lnTo>
                    <a:pt x="259413" y="83057"/>
                  </a:lnTo>
                  <a:lnTo>
                    <a:pt x="266527" y="72516"/>
                  </a:lnTo>
                  <a:close/>
                </a:path>
                <a:path w="271145" h="104140">
                  <a:moveTo>
                    <a:pt x="71627" y="46736"/>
                  </a:moveTo>
                  <a:lnTo>
                    <a:pt x="53466" y="46736"/>
                  </a:lnTo>
                  <a:lnTo>
                    <a:pt x="55752" y="49149"/>
                  </a:lnTo>
                  <a:lnTo>
                    <a:pt x="55752" y="54990"/>
                  </a:lnTo>
                  <a:lnTo>
                    <a:pt x="53466" y="57276"/>
                  </a:lnTo>
                  <a:lnTo>
                    <a:pt x="71627" y="57276"/>
                  </a:lnTo>
                  <a:lnTo>
                    <a:pt x="69214" y="54990"/>
                  </a:lnTo>
                  <a:lnTo>
                    <a:pt x="69214" y="49149"/>
                  </a:lnTo>
                  <a:lnTo>
                    <a:pt x="71627" y="46736"/>
                  </a:lnTo>
                  <a:close/>
                </a:path>
                <a:path w="271145" h="104140">
                  <a:moveTo>
                    <a:pt x="95630" y="46736"/>
                  </a:moveTo>
                  <a:lnTo>
                    <a:pt x="77470" y="46736"/>
                  </a:lnTo>
                  <a:lnTo>
                    <a:pt x="79755" y="49149"/>
                  </a:lnTo>
                  <a:lnTo>
                    <a:pt x="79755" y="54990"/>
                  </a:lnTo>
                  <a:lnTo>
                    <a:pt x="77470" y="57276"/>
                  </a:lnTo>
                  <a:lnTo>
                    <a:pt x="95630" y="57276"/>
                  </a:lnTo>
                  <a:lnTo>
                    <a:pt x="93345" y="54990"/>
                  </a:lnTo>
                  <a:lnTo>
                    <a:pt x="93345" y="49149"/>
                  </a:lnTo>
                  <a:lnTo>
                    <a:pt x="95630" y="46736"/>
                  </a:lnTo>
                  <a:close/>
                </a:path>
                <a:path w="271145" h="104140">
                  <a:moveTo>
                    <a:pt x="119633" y="46736"/>
                  </a:moveTo>
                  <a:lnTo>
                    <a:pt x="101473" y="46736"/>
                  </a:lnTo>
                  <a:lnTo>
                    <a:pt x="103885" y="49149"/>
                  </a:lnTo>
                  <a:lnTo>
                    <a:pt x="103885" y="54990"/>
                  </a:lnTo>
                  <a:lnTo>
                    <a:pt x="101473" y="57276"/>
                  </a:lnTo>
                  <a:lnTo>
                    <a:pt x="119633" y="57276"/>
                  </a:lnTo>
                  <a:lnTo>
                    <a:pt x="119633" y="46736"/>
                  </a:lnTo>
                  <a:close/>
                </a:path>
                <a:path w="271145" h="104140">
                  <a:moveTo>
                    <a:pt x="193294" y="46736"/>
                  </a:moveTo>
                  <a:lnTo>
                    <a:pt x="175132" y="46736"/>
                  </a:lnTo>
                  <a:lnTo>
                    <a:pt x="177546" y="49149"/>
                  </a:lnTo>
                  <a:lnTo>
                    <a:pt x="177546" y="54990"/>
                  </a:lnTo>
                  <a:lnTo>
                    <a:pt x="175132" y="57276"/>
                  </a:lnTo>
                  <a:lnTo>
                    <a:pt x="193421" y="57276"/>
                  </a:lnTo>
                  <a:lnTo>
                    <a:pt x="191007" y="54990"/>
                  </a:lnTo>
                  <a:lnTo>
                    <a:pt x="191007" y="49149"/>
                  </a:lnTo>
                  <a:lnTo>
                    <a:pt x="193294" y="46736"/>
                  </a:lnTo>
                  <a:close/>
                </a:path>
                <a:path w="271145" h="104140">
                  <a:moveTo>
                    <a:pt x="217424" y="46736"/>
                  </a:moveTo>
                  <a:lnTo>
                    <a:pt x="199262" y="46736"/>
                  </a:lnTo>
                  <a:lnTo>
                    <a:pt x="201549" y="49149"/>
                  </a:lnTo>
                  <a:lnTo>
                    <a:pt x="201549" y="54990"/>
                  </a:lnTo>
                  <a:lnTo>
                    <a:pt x="199262" y="57276"/>
                  </a:lnTo>
                  <a:lnTo>
                    <a:pt x="217424" y="57276"/>
                  </a:lnTo>
                  <a:lnTo>
                    <a:pt x="215010" y="54990"/>
                  </a:lnTo>
                  <a:lnTo>
                    <a:pt x="215010" y="49149"/>
                  </a:lnTo>
                  <a:lnTo>
                    <a:pt x="217424" y="46736"/>
                  </a:lnTo>
                  <a:close/>
                </a:path>
                <a:path w="271145" h="104140">
                  <a:moveTo>
                    <a:pt x="269683" y="46736"/>
                  </a:moveTo>
                  <a:lnTo>
                    <a:pt x="223265" y="46736"/>
                  </a:lnTo>
                  <a:lnTo>
                    <a:pt x="225551" y="49149"/>
                  </a:lnTo>
                  <a:lnTo>
                    <a:pt x="225551" y="54990"/>
                  </a:lnTo>
                  <a:lnTo>
                    <a:pt x="223265" y="57276"/>
                  </a:lnTo>
                  <a:lnTo>
                    <a:pt x="269709" y="57276"/>
                  </a:lnTo>
                  <a:lnTo>
                    <a:pt x="270763" y="52069"/>
                  </a:lnTo>
                  <a:lnTo>
                    <a:pt x="269683" y="46736"/>
                  </a:lnTo>
                  <a:close/>
                </a:path>
                <a:path w="271145" h="104140">
                  <a:moveTo>
                    <a:pt x="71627" y="21081"/>
                  </a:moveTo>
                  <a:lnTo>
                    <a:pt x="53466" y="21081"/>
                  </a:lnTo>
                  <a:lnTo>
                    <a:pt x="55752" y="23367"/>
                  </a:lnTo>
                  <a:lnTo>
                    <a:pt x="55752" y="29210"/>
                  </a:lnTo>
                  <a:lnTo>
                    <a:pt x="53466" y="31623"/>
                  </a:lnTo>
                  <a:lnTo>
                    <a:pt x="71627" y="31623"/>
                  </a:lnTo>
                  <a:lnTo>
                    <a:pt x="69214" y="29210"/>
                  </a:lnTo>
                  <a:lnTo>
                    <a:pt x="69214" y="23367"/>
                  </a:lnTo>
                  <a:lnTo>
                    <a:pt x="71627" y="21081"/>
                  </a:lnTo>
                  <a:close/>
                </a:path>
                <a:path w="271145" h="104140">
                  <a:moveTo>
                    <a:pt x="95630" y="21081"/>
                  </a:moveTo>
                  <a:lnTo>
                    <a:pt x="77470" y="21081"/>
                  </a:lnTo>
                  <a:lnTo>
                    <a:pt x="79755" y="23367"/>
                  </a:lnTo>
                  <a:lnTo>
                    <a:pt x="79755" y="29210"/>
                  </a:lnTo>
                  <a:lnTo>
                    <a:pt x="77470" y="31623"/>
                  </a:lnTo>
                  <a:lnTo>
                    <a:pt x="95630" y="31623"/>
                  </a:lnTo>
                  <a:lnTo>
                    <a:pt x="93345" y="29210"/>
                  </a:lnTo>
                  <a:lnTo>
                    <a:pt x="93345" y="23367"/>
                  </a:lnTo>
                  <a:lnTo>
                    <a:pt x="95630" y="21081"/>
                  </a:lnTo>
                  <a:close/>
                </a:path>
                <a:path w="271145" h="104140">
                  <a:moveTo>
                    <a:pt x="119633" y="21081"/>
                  </a:moveTo>
                  <a:lnTo>
                    <a:pt x="101473" y="21081"/>
                  </a:lnTo>
                  <a:lnTo>
                    <a:pt x="103885" y="23367"/>
                  </a:lnTo>
                  <a:lnTo>
                    <a:pt x="103885" y="29210"/>
                  </a:lnTo>
                  <a:lnTo>
                    <a:pt x="101473" y="31623"/>
                  </a:lnTo>
                  <a:lnTo>
                    <a:pt x="119633" y="31623"/>
                  </a:lnTo>
                  <a:lnTo>
                    <a:pt x="119633" y="21081"/>
                  </a:lnTo>
                  <a:close/>
                </a:path>
                <a:path w="271145" h="104140">
                  <a:moveTo>
                    <a:pt x="193294" y="21081"/>
                  </a:moveTo>
                  <a:lnTo>
                    <a:pt x="175132" y="21081"/>
                  </a:lnTo>
                  <a:lnTo>
                    <a:pt x="177546" y="23367"/>
                  </a:lnTo>
                  <a:lnTo>
                    <a:pt x="177546" y="29210"/>
                  </a:lnTo>
                  <a:lnTo>
                    <a:pt x="175132" y="31623"/>
                  </a:lnTo>
                  <a:lnTo>
                    <a:pt x="193421" y="31623"/>
                  </a:lnTo>
                  <a:lnTo>
                    <a:pt x="191007" y="29210"/>
                  </a:lnTo>
                  <a:lnTo>
                    <a:pt x="191007" y="23367"/>
                  </a:lnTo>
                  <a:lnTo>
                    <a:pt x="193294" y="21081"/>
                  </a:lnTo>
                  <a:close/>
                </a:path>
                <a:path w="271145" h="104140">
                  <a:moveTo>
                    <a:pt x="217424" y="21081"/>
                  </a:moveTo>
                  <a:lnTo>
                    <a:pt x="199262" y="21081"/>
                  </a:lnTo>
                  <a:lnTo>
                    <a:pt x="201549" y="23367"/>
                  </a:lnTo>
                  <a:lnTo>
                    <a:pt x="201549" y="29210"/>
                  </a:lnTo>
                  <a:lnTo>
                    <a:pt x="199262" y="31623"/>
                  </a:lnTo>
                  <a:lnTo>
                    <a:pt x="217424" y="31623"/>
                  </a:lnTo>
                  <a:lnTo>
                    <a:pt x="215010" y="29210"/>
                  </a:lnTo>
                  <a:lnTo>
                    <a:pt x="215010" y="23367"/>
                  </a:lnTo>
                  <a:lnTo>
                    <a:pt x="217424" y="21081"/>
                  </a:lnTo>
                  <a:close/>
                </a:path>
                <a:path w="271145" h="104140">
                  <a:moveTo>
                    <a:pt x="259413" y="21081"/>
                  </a:moveTo>
                  <a:lnTo>
                    <a:pt x="223265" y="21081"/>
                  </a:lnTo>
                  <a:lnTo>
                    <a:pt x="225551" y="23367"/>
                  </a:lnTo>
                  <a:lnTo>
                    <a:pt x="225551" y="29210"/>
                  </a:lnTo>
                  <a:lnTo>
                    <a:pt x="223265" y="31623"/>
                  </a:lnTo>
                  <a:lnTo>
                    <a:pt x="266527" y="31623"/>
                  </a:lnTo>
                  <a:lnTo>
                    <a:pt x="259413" y="21081"/>
                  </a:lnTo>
                  <a:close/>
                </a:path>
              </a:pathLst>
            </a:custGeom>
            <a:solidFill>
              <a:srgbClr val="FFF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3430" y="2363597"/>
              <a:ext cx="104140" cy="713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3430" y="2562097"/>
              <a:ext cx="104140" cy="713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40118" y="2446527"/>
              <a:ext cx="271145" cy="104139"/>
            </a:xfrm>
            <a:custGeom>
              <a:avLst/>
              <a:gdLst/>
              <a:ahLst/>
              <a:cxnLst/>
              <a:rect l="l" t="t" r="r" b="b"/>
              <a:pathLst>
                <a:path w="271145" h="104139">
                  <a:moveTo>
                    <a:pt x="218694" y="0"/>
                  </a:moveTo>
                  <a:lnTo>
                    <a:pt x="52070" y="0"/>
                  </a:lnTo>
                  <a:lnTo>
                    <a:pt x="31825" y="4079"/>
                  </a:lnTo>
                  <a:lnTo>
                    <a:pt x="15271" y="15208"/>
                  </a:lnTo>
                  <a:lnTo>
                    <a:pt x="4099" y="31718"/>
                  </a:lnTo>
                  <a:lnTo>
                    <a:pt x="0" y="51943"/>
                  </a:lnTo>
                  <a:lnTo>
                    <a:pt x="4099" y="72241"/>
                  </a:lnTo>
                  <a:lnTo>
                    <a:pt x="15271" y="88788"/>
                  </a:lnTo>
                  <a:lnTo>
                    <a:pt x="31825" y="99931"/>
                  </a:lnTo>
                  <a:lnTo>
                    <a:pt x="52070" y="104012"/>
                  </a:lnTo>
                  <a:lnTo>
                    <a:pt x="218694" y="104012"/>
                  </a:lnTo>
                  <a:lnTo>
                    <a:pt x="238938" y="99931"/>
                  </a:lnTo>
                  <a:lnTo>
                    <a:pt x="250232" y="92329"/>
                  </a:lnTo>
                  <a:lnTo>
                    <a:pt x="126873" y="92329"/>
                  </a:lnTo>
                  <a:lnTo>
                    <a:pt x="119633" y="85089"/>
                  </a:lnTo>
                  <a:lnTo>
                    <a:pt x="119633" y="83058"/>
                  </a:lnTo>
                  <a:lnTo>
                    <a:pt x="47625" y="83058"/>
                  </a:lnTo>
                  <a:lnTo>
                    <a:pt x="45211" y="80645"/>
                  </a:lnTo>
                  <a:lnTo>
                    <a:pt x="45211" y="74802"/>
                  </a:lnTo>
                  <a:lnTo>
                    <a:pt x="47625" y="72517"/>
                  </a:lnTo>
                  <a:lnTo>
                    <a:pt x="119633" y="72517"/>
                  </a:lnTo>
                  <a:lnTo>
                    <a:pt x="119633" y="57276"/>
                  </a:lnTo>
                  <a:lnTo>
                    <a:pt x="47625" y="57276"/>
                  </a:lnTo>
                  <a:lnTo>
                    <a:pt x="45211" y="54863"/>
                  </a:lnTo>
                  <a:lnTo>
                    <a:pt x="45211" y="49022"/>
                  </a:lnTo>
                  <a:lnTo>
                    <a:pt x="47625" y="46736"/>
                  </a:lnTo>
                  <a:lnTo>
                    <a:pt x="119633" y="46736"/>
                  </a:lnTo>
                  <a:lnTo>
                    <a:pt x="119633" y="31496"/>
                  </a:lnTo>
                  <a:lnTo>
                    <a:pt x="47625" y="31496"/>
                  </a:lnTo>
                  <a:lnTo>
                    <a:pt x="45211" y="29210"/>
                  </a:lnTo>
                  <a:lnTo>
                    <a:pt x="45211" y="23368"/>
                  </a:lnTo>
                  <a:lnTo>
                    <a:pt x="47625" y="20955"/>
                  </a:lnTo>
                  <a:lnTo>
                    <a:pt x="119633" y="20955"/>
                  </a:lnTo>
                  <a:lnTo>
                    <a:pt x="119633" y="18923"/>
                  </a:lnTo>
                  <a:lnTo>
                    <a:pt x="126873" y="11684"/>
                  </a:lnTo>
                  <a:lnTo>
                    <a:pt x="250249" y="11684"/>
                  </a:lnTo>
                  <a:lnTo>
                    <a:pt x="238938" y="4079"/>
                  </a:lnTo>
                  <a:lnTo>
                    <a:pt x="218694" y="0"/>
                  </a:lnTo>
                  <a:close/>
                </a:path>
                <a:path w="271145" h="104139">
                  <a:moveTo>
                    <a:pt x="250249" y="11684"/>
                  </a:moveTo>
                  <a:lnTo>
                    <a:pt x="144652" y="11684"/>
                  </a:lnTo>
                  <a:lnTo>
                    <a:pt x="151891" y="18923"/>
                  </a:lnTo>
                  <a:lnTo>
                    <a:pt x="151891" y="85089"/>
                  </a:lnTo>
                  <a:lnTo>
                    <a:pt x="144652" y="92329"/>
                  </a:lnTo>
                  <a:lnTo>
                    <a:pt x="250232" y="92329"/>
                  </a:lnTo>
                  <a:lnTo>
                    <a:pt x="255492" y="88788"/>
                  </a:lnTo>
                  <a:lnTo>
                    <a:pt x="259361" y="83058"/>
                  </a:lnTo>
                  <a:lnTo>
                    <a:pt x="169417" y="83058"/>
                  </a:lnTo>
                  <a:lnTo>
                    <a:pt x="167004" y="80645"/>
                  </a:lnTo>
                  <a:lnTo>
                    <a:pt x="167004" y="74802"/>
                  </a:lnTo>
                  <a:lnTo>
                    <a:pt x="169170" y="72517"/>
                  </a:lnTo>
                  <a:lnTo>
                    <a:pt x="169290" y="72389"/>
                  </a:lnTo>
                  <a:lnTo>
                    <a:pt x="266563" y="72389"/>
                  </a:lnTo>
                  <a:lnTo>
                    <a:pt x="266664" y="72241"/>
                  </a:lnTo>
                  <a:lnTo>
                    <a:pt x="269686" y="57276"/>
                  </a:lnTo>
                  <a:lnTo>
                    <a:pt x="169290" y="57276"/>
                  </a:lnTo>
                  <a:lnTo>
                    <a:pt x="167004" y="54863"/>
                  </a:lnTo>
                  <a:lnTo>
                    <a:pt x="167004" y="49022"/>
                  </a:lnTo>
                  <a:lnTo>
                    <a:pt x="169290" y="46736"/>
                  </a:lnTo>
                  <a:lnTo>
                    <a:pt x="269708" y="46736"/>
                  </a:lnTo>
                  <a:lnTo>
                    <a:pt x="266664" y="31718"/>
                  </a:lnTo>
                  <a:lnTo>
                    <a:pt x="266513" y="31496"/>
                  </a:lnTo>
                  <a:lnTo>
                    <a:pt x="169290" y="31496"/>
                  </a:lnTo>
                  <a:lnTo>
                    <a:pt x="167125" y="29210"/>
                  </a:lnTo>
                  <a:lnTo>
                    <a:pt x="167004" y="23368"/>
                  </a:lnTo>
                  <a:lnTo>
                    <a:pt x="169290" y="20955"/>
                  </a:lnTo>
                  <a:lnTo>
                    <a:pt x="259380" y="20955"/>
                  </a:lnTo>
                  <a:lnTo>
                    <a:pt x="255492" y="15208"/>
                  </a:lnTo>
                  <a:lnTo>
                    <a:pt x="250249" y="11684"/>
                  </a:lnTo>
                  <a:close/>
                </a:path>
                <a:path w="271145" h="104139">
                  <a:moveTo>
                    <a:pt x="71627" y="72517"/>
                  </a:moveTo>
                  <a:lnTo>
                    <a:pt x="53466" y="72517"/>
                  </a:lnTo>
                  <a:lnTo>
                    <a:pt x="55752" y="74802"/>
                  </a:lnTo>
                  <a:lnTo>
                    <a:pt x="55752" y="80645"/>
                  </a:lnTo>
                  <a:lnTo>
                    <a:pt x="53466" y="83058"/>
                  </a:lnTo>
                  <a:lnTo>
                    <a:pt x="71627" y="83058"/>
                  </a:lnTo>
                  <a:lnTo>
                    <a:pt x="69214" y="80645"/>
                  </a:lnTo>
                  <a:lnTo>
                    <a:pt x="69214" y="74802"/>
                  </a:lnTo>
                  <a:lnTo>
                    <a:pt x="71627" y="72517"/>
                  </a:lnTo>
                  <a:close/>
                </a:path>
                <a:path w="271145" h="104139">
                  <a:moveTo>
                    <a:pt x="95630" y="72517"/>
                  </a:moveTo>
                  <a:lnTo>
                    <a:pt x="77470" y="72517"/>
                  </a:lnTo>
                  <a:lnTo>
                    <a:pt x="79755" y="74802"/>
                  </a:lnTo>
                  <a:lnTo>
                    <a:pt x="79755" y="80645"/>
                  </a:lnTo>
                  <a:lnTo>
                    <a:pt x="77470" y="83058"/>
                  </a:lnTo>
                  <a:lnTo>
                    <a:pt x="95630" y="83058"/>
                  </a:lnTo>
                  <a:lnTo>
                    <a:pt x="93345" y="80645"/>
                  </a:lnTo>
                  <a:lnTo>
                    <a:pt x="93345" y="74802"/>
                  </a:lnTo>
                  <a:lnTo>
                    <a:pt x="95630" y="72517"/>
                  </a:lnTo>
                  <a:close/>
                </a:path>
                <a:path w="271145" h="104139">
                  <a:moveTo>
                    <a:pt x="119633" y="72517"/>
                  </a:moveTo>
                  <a:lnTo>
                    <a:pt x="101473" y="72517"/>
                  </a:lnTo>
                  <a:lnTo>
                    <a:pt x="103885" y="74802"/>
                  </a:lnTo>
                  <a:lnTo>
                    <a:pt x="103885" y="80645"/>
                  </a:lnTo>
                  <a:lnTo>
                    <a:pt x="101473" y="83058"/>
                  </a:lnTo>
                  <a:lnTo>
                    <a:pt x="119633" y="83058"/>
                  </a:lnTo>
                  <a:lnTo>
                    <a:pt x="119633" y="72517"/>
                  </a:lnTo>
                  <a:close/>
                </a:path>
                <a:path w="271145" h="104139">
                  <a:moveTo>
                    <a:pt x="193294" y="72389"/>
                  </a:moveTo>
                  <a:lnTo>
                    <a:pt x="175132" y="72389"/>
                  </a:lnTo>
                  <a:lnTo>
                    <a:pt x="177546" y="74802"/>
                  </a:lnTo>
                  <a:lnTo>
                    <a:pt x="177546" y="80645"/>
                  </a:lnTo>
                  <a:lnTo>
                    <a:pt x="174998" y="83058"/>
                  </a:lnTo>
                  <a:lnTo>
                    <a:pt x="193555" y="83058"/>
                  </a:lnTo>
                  <a:lnTo>
                    <a:pt x="191007" y="80645"/>
                  </a:lnTo>
                  <a:lnTo>
                    <a:pt x="191007" y="74802"/>
                  </a:lnTo>
                  <a:lnTo>
                    <a:pt x="193173" y="72517"/>
                  </a:lnTo>
                  <a:lnTo>
                    <a:pt x="193294" y="72389"/>
                  </a:lnTo>
                  <a:close/>
                </a:path>
                <a:path w="271145" h="104139">
                  <a:moveTo>
                    <a:pt x="217424" y="72389"/>
                  </a:moveTo>
                  <a:lnTo>
                    <a:pt x="199262" y="72389"/>
                  </a:lnTo>
                  <a:lnTo>
                    <a:pt x="201549" y="74802"/>
                  </a:lnTo>
                  <a:lnTo>
                    <a:pt x="201549" y="80645"/>
                  </a:lnTo>
                  <a:lnTo>
                    <a:pt x="199135" y="83058"/>
                  </a:lnTo>
                  <a:lnTo>
                    <a:pt x="217558" y="83058"/>
                  </a:lnTo>
                  <a:lnTo>
                    <a:pt x="215010" y="80645"/>
                  </a:lnTo>
                  <a:lnTo>
                    <a:pt x="215010" y="74802"/>
                  </a:lnTo>
                  <a:lnTo>
                    <a:pt x="217424" y="72389"/>
                  </a:lnTo>
                  <a:close/>
                </a:path>
                <a:path w="271145" h="104139">
                  <a:moveTo>
                    <a:pt x="266563" y="72389"/>
                  </a:moveTo>
                  <a:lnTo>
                    <a:pt x="223265" y="72389"/>
                  </a:lnTo>
                  <a:lnTo>
                    <a:pt x="225551" y="74802"/>
                  </a:lnTo>
                  <a:lnTo>
                    <a:pt x="225551" y="80645"/>
                  </a:lnTo>
                  <a:lnTo>
                    <a:pt x="223138" y="83058"/>
                  </a:lnTo>
                  <a:lnTo>
                    <a:pt x="259361" y="83058"/>
                  </a:lnTo>
                  <a:lnTo>
                    <a:pt x="266478" y="72517"/>
                  </a:lnTo>
                  <a:lnTo>
                    <a:pt x="266563" y="72389"/>
                  </a:lnTo>
                  <a:close/>
                </a:path>
                <a:path w="271145" h="104139">
                  <a:moveTo>
                    <a:pt x="71627" y="46736"/>
                  </a:moveTo>
                  <a:lnTo>
                    <a:pt x="53466" y="46736"/>
                  </a:lnTo>
                  <a:lnTo>
                    <a:pt x="55752" y="49022"/>
                  </a:lnTo>
                  <a:lnTo>
                    <a:pt x="55752" y="54863"/>
                  </a:lnTo>
                  <a:lnTo>
                    <a:pt x="53466" y="57276"/>
                  </a:lnTo>
                  <a:lnTo>
                    <a:pt x="71627" y="57276"/>
                  </a:lnTo>
                  <a:lnTo>
                    <a:pt x="69214" y="54863"/>
                  </a:lnTo>
                  <a:lnTo>
                    <a:pt x="69214" y="49022"/>
                  </a:lnTo>
                  <a:lnTo>
                    <a:pt x="71627" y="46736"/>
                  </a:lnTo>
                  <a:close/>
                </a:path>
                <a:path w="271145" h="104139">
                  <a:moveTo>
                    <a:pt x="95630" y="46736"/>
                  </a:moveTo>
                  <a:lnTo>
                    <a:pt x="77470" y="46736"/>
                  </a:lnTo>
                  <a:lnTo>
                    <a:pt x="79755" y="49022"/>
                  </a:lnTo>
                  <a:lnTo>
                    <a:pt x="79755" y="54863"/>
                  </a:lnTo>
                  <a:lnTo>
                    <a:pt x="77470" y="57276"/>
                  </a:lnTo>
                  <a:lnTo>
                    <a:pt x="95630" y="57276"/>
                  </a:lnTo>
                  <a:lnTo>
                    <a:pt x="93345" y="54863"/>
                  </a:lnTo>
                  <a:lnTo>
                    <a:pt x="93345" y="49022"/>
                  </a:lnTo>
                  <a:lnTo>
                    <a:pt x="95630" y="46736"/>
                  </a:lnTo>
                  <a:close/>
                </a:path>
                <a:path w="271145" h="104139">
                  <a:moveTo>
                    <a:pt x="119633" y="46736"/>
                  </a:moveTo>
                  <a:lnTo>
                    <a:pt x="101473" y="46736"/>
                  </a:lnTo>
                  <a:lnTo>
                    <a:pt x="103885" y="49022"/>
                  </a:lnTo>
                  <a:lnTo>
                    <a:pt x="103885" y="54863"/>
                  </a:lnTo>
                  <a:lnTo>
                    <a:pt x="101473" y="57276"/>
                  </a:lnTo>
                  <a:lnTo>
                    <a:pt x="119633" y="57276"/>
                  </a:lnTo>
                  <a:lnTo>
                    <a:pt x="119633" y="46736"/>
                  </a:lnTo>
                  <a:close/>
                </a:path>
                <a:path w="271145" h="104139">
                  <a:moveTo>
                    <a:pt x="193294" y="46736"/>
                  </a:moveTo>
                  <a:lnTo>
                    <a:pt x="175132" y="46736"/>
                  </a:lnTo>
                  <a:lnTo>
                    <a:pt x="177546" y="49022"/>
                  </a:lnTo>
                  <a:lnTo>
                    <a:pt x="177546" y="54863"/>
                  </a:lnTo>
                  <a:lnTo>
                    <a:pt x="175132" y="57276"/>
                  </a:lnTo>
                  <a:lnTo>
                    <a:pt x="193421" y="57276"/>
                  </a:lnTo>
                  <a:lnTo>
                    <a:pt x="191007" y="54863"/>
                  </a:lnTo>
                  <a:lnTo>
                    <a:pt x="191007" y="49022"/>
                  </a:lnTo>
                  <a:lnTo>
                    <a:pt x="193294" y="46736"/>
                  </a:lnTo>
                  <a:close/>
                </a:path>
                <a:path w="271145" h="104139">
                  <a:moveTo>
                    <a:pt x="217424" y="46736"/>
                  </a:moveTo>
                  <a:lnTo>
                    <a:pt x="199262" y="46736"/>
                  </a:lnTo>
                  <a:lnTo>
                    <a:pt x="201549" y="49022"/>
                  </a:lnTo>
                  <a:lnTo>
                    <a:pt x="201549" y="54863"/>
                  </a:lnTo>
                  <a:lnTo>
                    <a:pt x="199262" y="57276"/>
                  </a:lnTo>
                  <a:lnTo>
                    <a:pt x="217424" y="57276"/>
                  </a:lnTo>
                  <a:lnTo>
                    <a:pt x="215010" y="54863"/>
                  </a:lnTo>
                  <a:lnTo>
                    <a:pt x="215010" y="49022"/>
                  </a:lnTo>
                  <a:lnTo>
                    <a:pt x="217424" y="46736"/>
                  </a:lnTo>
                  <a:close/>
                </a:path>
                <a:path w="271145" h="104139">
                  <a:moveTo>
                    <a:pt x="269708" y="46736"/>
                  </a:moveTo>
                  <a:lnTo>
                    <a:pt x="223265" y="46736"/>
                  </a:lnTo>
                  <a:lnTo>
                    <a:pt x="225551" y="49022"/>
                  </a:lnTo>
                  <a:lnTo>
                    <a:pt x="225551" y="54863"/>
                  </a:lnTo>
                  <a:lnTo>
                    <a:pt x="223265" y="57276"/>
                  </a:lnTo>
                  <a:lnTo>
                    <a:pt x="269686" y="57276"/>
                  </a:lnTo>
                  <a:lnTo>
                    <a:pt x="270763" y="51943"/>
                  </a:lnTo>
                  <a:lnTo>
                    <a:pt x="269708" y="46736"/>
                  </a:lnTo>
                  <a:close/>
                </a:path>
                <a:path w="271145" h="104139">
                  <a:moveTo>
                    <a:pt x="71627" y="20955"/>
                  </a:moveTo>
                  <a:lnTo>
                    <a:pt x="53466" y="20955"/>
                  </a:lnTo>
                  <a:lnTo>
                    <a:pt x="55752" y="23368"/>
                  </a:lnTo>
                  <a:lnTo>
                    <a:pt x="55752" y="29210"/>
                  </a:lnTo>
                  <a:lnTo>
                    <a:pt x="53466" y="31496"/>
                  </a:lnTo>
                  <a:lnTo>
                    <a:pt x="71627" y="31496"/>
                  </a:lnTo>
                  <a:lnTo>
                    <a:pt x="69214" y="29210"/>
                  </a:lnTo>
                  <a:lnTo>
                    <a:pt x="69214" y="23368"/>
                  </a:lnTo>
                  <a:lnTo>
                    <a:pt x="71627" y="20955"/>
                  </a:lnTo>
                  <a:close/>
                </a:path>
                <a:path w="271145" h="104139">
                  <a:moveTo>
                    <a:pt x="95630" y="20955"/>
                  </a:moveTo>
                  <a:lnTo>
                    <a:pt x="77470" y="20955"/>
                  </a:lnTo>
                  <a:lnTo>
                    <a:pt x="79755" y="23368"/>
                  </a:lnTo>
                  <a:lnTo>
                    <a:pt x="79755" y="29210"/>
                  </a:lnTo>
                  <a:lnTo>
                    <a:pt x="77470" y="31496"/>
                  </a:lnTo>
                  <a:lnTo>
                    <a:pt x="95630" y="31496"/>
                  </a:lnTo>
                  <a:lnTo>
                    <a:pt x="93345" y="29210"/>
                  </a:lnTo>
                  <a:lnTo>
                    <a:pt x="93345" y="23368"/>
                  </a:lnTo>
                  <a:lnTo>
                    <a:pt x="95630" y="20955"/>
                  </a:lnTo>
                  <a:close/>
                </a:path>
                <a:path w="271145" h="104139">
                  <a:moveTo>
                    <a:pt x="119633" y="20955"/>
                  </a:moveTo>
                  <a:lnTo>
                    <a:pt x="101473" y="20955"/>
                  </a:lnTo>
                  <a:lnTo>
                    <a:pt x="103885" y="23368"/>
                  </a:lnTo>
                  <a:lnTo>
                    <a:pt x="103885" y="29210"/>
                  </a:lnTo>
                  <a:lnTo>
                    <a:pt x="101473" y="31496"/>
                  </a:lnTo>
                  <a:lnTo>
                    <a:pt x="119633" y="31496"/>
                  </a:lnTo>
                  <a:lnTo>
                    <a:pt x="119633" y="20955"/>
                  </a:lnTo>
                  <a:close/>
                </a:path>
                <a:path w="271145" h="104139">
                  <a:moveTo>
                    <a:pt x="193294" y="20955"/>
                  </a:moveTo>
                  <a:lnTo>
                    <a:pt x="175132" y="20955"/>
                  </a:lnTo>
                  <a:lnTo>
                    <a:pt x="177680" y="23368"/>
                  </a:lnTo>
                  <a:lnTo>
                    <a:pt x="177546" y="23368"/>
                  </a:lnTo>
                  <a:lnTo>
                    <a:pt x="177419" y="29210"/>
                  </a:lnTo>
                  <a:lnTo>
                    <a:pt x="175132" y="31496"/>
                  </a:lnTo>
                  <a:lnTo>
                    <a:pt x="193421" y="31496"/>
                  </a:lnTo>
                  <a:lnTo>
                    <a:pt x="191134" y="29210"/>
                  </a:lnTo>
                  <a:lnTo>
                    <a:pt x="191007" y="23368"/>
                  </a:lnTo>
                  <a:lnTo>
                    <a:pt x="193294" y="20955"/>
                  </a:lnTo>
                  <a:close/>
                </a:path>
                <a:path w="271145" h="104139">
                  <a:moveTo>
                    <a:pt x="217424" y="20955"/>
                  </a:moveTo>
                  <a:lnTo>
                    <a:pt x="199262" y="20955"/>
                  </a:lnTo>
                  <a:lnTo>
                    <a:pt x="201549" y="23368"/>
                  </a:lnTo>
                  <a:lnTo>
                    <a:pt x="201428" y="29210"/>
                  </a:lnTo>
                  <a:lnTo>
                    <a:pt x="199262" y="31496"/>
                  </a:lnTo>
                  <a:lnTo>
                    <a:pt x="217424" y="31496"/>
                  </a:lnTo>
                  <a:lnTo>
                    <a:pt x="215137" y="29210"/>
                  </a:lnTo>
                  <a:lnTo>
                    <a:pt x="215010" y="23368"/>
                  </a:lnTo>
                  <a:lnTo>
                    <a:pt x="214876" y="23368"/>
                  </a:lnTo>
                  <a:lnTo>
                    <a:pt x="217424" y="20955"/>
                  </a:lnTo>
                  <a:close/>
                </a:path>
                <a:path w="271145" h="104139">
                  <a:moveTo>
                    <a:pt x="259380" y="20955"/>
                  </a:moveTo>
                  <a:lnTo>
                    <a:pt x="223265" y="20955"/>
                  </a:lnTo>
                  <a:lnTo>
                    <a:pt x="225551" y="23368"/>
                  </a:lnTo>
                  <a:lnTo>
                    <a:pt x="225431" y="29210"/>
                  </a:lnTo>
                  <a:lnTo>
                    <a:pt x="223265" y="31496"/>
                  </a:lnTo>
                  <a:lnTo>
                    <a:pt x="266513" y="31496"/>
                  </a:lnTo>
                  <a:lnTo>
                    <a:pt x="259380" y="20955"/>
                  </a:lnTo>
                  <a:close/>
                </a:path>
              </a:pathLst>
            </a:custGeom>
            <a:solidFill>
              <a:srgbClr val="FFF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3430" y="3739006"/>
              <a:ext cx="104140" cy="713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3430" y="3937381"/>
              <a:ext cx="104140" cy="715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40118" y="3821811"/>
              <a:ext cx="271145" cy="104139"/>
            </a:xfrm>
            <a:custGeom>
              <a:avLst/>
              <a:gdLst/>
              <a:ahLst/>
              <a:cxnLst/>
              <a:rect l="l" t="t" r="r" b="b"/>
              <a:pathLst>
                <a:path w="271145" h="104139">
                  <a:moveTo>
                    <a:pt x="218694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4099" y="72294"/>
                  </a:lnTo>
                  <a:lnTo>
                    <a:pt x="15271" y="88804"/>
                  </a:lnTo>
                  <a:lnTo>
                    <a:pt x="31825" y="99933"/>
                  </a:lnTo>
                  <a:lnTo>
                    <a:pt x="52070" y="104012"/>
                  </a:lnTo>
                  <a:lnTo>
                    <a:pt x="218694" y="104012"/>
                  </a:lnTo>
                  <a:lnTo>
                    <a:pt x="238938" y="99933"/>
                  </a:lnTo>
                  <a:lnTo>
                    <a:pt x="250060" y="92456"/>
                  </a:lnTo>
                  <a:lnTo>
                    <a:pt x="126873" y="92456"/>
                  </a:lnTo>
                  <a:lnTo>
                    <a:pt x="119633" y="85216"/>
                  </a:lnTo>
                  <a:lnTo>
                    <a:pt x="119633" y="83057"/>
                  </a:lnTo>
                  <a:lnTo>
                    <a:pt x="47625" y="83057"/>
                  </a:lnTo>
                  <a:lnTo>
                    <a:pt x="45211" y="80771"/>
                  </a:lnTo>
                  <a:lnTo>
                    <a:pt x="45338" y="74802"/>
                  </a:lnTo>
                  <a:lnTo>
                    <a:pt x="47625" y="72516"/>
                  </a:lnTo>
                  <a:lnTo>
                    <a:pt x="119633" y="72516"/>
                  </a:lnTo>
                  <a:lnTo>
                    <a:pt x="119633" y="57276"/>
                  </a:lnTo>
                  <a:lnTo>
                    <a:pt x="47625" y="57276"/>
                  </a:lnTo>
                  <a:lnTo>
                    <a:pt x="45211" y="54990"/>
                  </a:lnTo>
                  <a:lnTo>
                    <a:pt x="45211" y="49149"/>
                  </a:lnTo>
                  <a:lnTo>
                    <a:pt x="47625" y="46736"/>
                  </a:lnTo>
                  <a:lnTo>
                    <a:pt x="119633" y="46736"/>
                  </a:lnTo>
                  <a:lnTo>
                    <a:pt x="119633" y="31622"/>
                  </a:lnTo>
                  <a:lnTo>
                    <a:pt x="47625" y="31622"/>
                  </a:lnTo>
                  <a:lnTo>
                    <a:pt x="45211" y="29209"/>
                  </a:lnTo>
                  <a:lnTo>
                    <a:pt x="45211" y="23368"/>
                  </a:lnTo>
                  <a:lnTo>
                    <a:pt x="47625" y="21081"/>
                  </a:lnTo>
                  <a:lnTo>
                    <a:pt x="119633" y="21081"/>
                  </a:lnTo>
                  <a:lnTo>
                    <a:pt x="119633" y="18922"/>
                  </a:lnTo>
                  <a:lnTo>
                    <a:pt x="126873" y="11683"/>
                  </a:lnTo>
                  <a:lnTo>
                    <a:pt x="250176" y="11683"/>
                  </a:lnTo>
                  <a:lnTo>
                    <a:pt x="238938" y="4099"/>
                  </a:lnTo>
                  <a:lnTo>
                    <a:pt x="218694" y="0"/>
                  </a:lnTo>
                  <a:close/>
                </a:path>
                <a:path w="271145" h="104139">
                  <a:moveTo>
                    <a:pt x="250176" y="11683"/>
                  </a:moveTo>
                  <a:lnTo>
                    <a:pt x="144652" y="11683"/>
                  </a:lnTo>
                  <a:lnTo>
                    <a:pt x="151891" y="18922"/>
                  </a:lnTo>
                  <a:lnTo>
                    <a:pt x="151891" y="85216"/>
                  </a:lnTo>
                  <a:lnTo>
                    <a:pt x="144652" y="92456"/>
                  </a:lnTo>
                  <a:lnTo>
                    <a:pt x="250060" y="92456"/>
                  </a:lnTo>
                  <a:lnTo>
                    <a:pt x="255492" y="88804"/>
                  </a:lnTo>
                  <a:lnTo>
                    <a:pt x="259380" y="83057"/>
                  </a:lnTo>
                  <a:lnTo>
                    <a:pt x="169290" y="83057"/>
                  </a:lnTo>
                  <a:lnTo>
                    <a:pt x="167125" y="80771"/>
                  </a:lnTo>
                  <a:lnTo>
                    <a:pt x="167004" y="74802"/>
                  </a:lnTo>
                  <a:lnTo>
                    <a:pt x="169290" y="72516"/>
                  </a:lnTo>
                  <a:lnTo>
                    <a:pt x="266513" y="72516"/>
                  </a:lnTo>
                  <a:lnTo>
                    <a:pt x="266664" y="72294"/>
                  </a:lnTo>
                  <a:lnTo>
                    <a:pt x="269708" y="57276"/>
                  </a:lnTo>
                  <a:lnTo>
                    <a:pt x="169290" y="57276"/>
                  </a:lnTo>
                  <a:lnTo>
                    <a:pt x="167004" y="54990"/>
                  </a:lnTo>
                  <a:lnTo>
                    <a:pt x="167004" y="49149"/>
                  </a:lnTo>
                  <a:lnTo>
                    <a:pt x="169290" y="46736"/>
                  </a:lnTo>
                  <a:lnTo>
                    <a:pt x="269683" y="46736"/>
                  </a:lnTo>
                  <a:lnTo>
                    <a:pt x="266664" y="31825"/>
                  </a:lnTo>
                  <a:lnTo>
                    <a:pt x="266527" y="31622"/>
                  </a:lnTo>
                  <a:lnTo>
                    <a:pt x="169417" y="31622"/>
                  </a:lnTo>
                  <a:lnTo>
                    <a:pt x="167004" y="29209"/>
                  </a:lnTo>
                  <a:lnTo>
                    <a:pt x="167004" y="23368"/>
                  </a:lnTo>
                  <a:lnTo>
                    <a:pt x="169170" y="21081"/>
                  </a:lnTo>
                  <a:lnTo>
                    <a:pt x="259413" y="21081"/>
                  </a:lnTo>
                  <a:lnTo>
                    <a:pt x="255492" y="15271"/>
                  </a:lnTo>
                  <a:lnTo>
                    <a:pt x="250176" y="11683"/>
                  </a:lnTo>
                  <a:close/>
                </a:path>
                <a:path w="271145" h="104139">
                  <a:moveTo>
                    <a:pt x="71627" y="72516"/>
                  </a:moveTo>
                  <a:lnTo>
                    <a:pt x="53466" y="72516"/>
                  </a:lnTo>
                  <a:lnTo>
                    <a:pt x="55632" y="74802"/>
                  </a:lnTo>
                  <a:lnTo>
                    <a:pt x="55752" y="80771"/>
                  </a:lnTo>
                  <a:lnTo>
                    <a:pt x="53466" y="83057"/>
                  </a:lnTo>
                  <a:lnTo>
                    <a:pt x="71627" y="83057"/>
                  </a:lnTo>
                  <a:lnTo>
                    <a:pt x="69214" y="80771"/>
                  </a:lnTo>
                  <a:lnTo>
                    <a:pt x="69341" y="74802"/>
                  </a:lnTo>
                  <a:lnTo>
                    <a:pt x="71627" y="72516"/>
                  </a:lnTo>
                  <a:close/>
                </a:path>
                <a:path w="271145" h="104139">
                  <a:moveTo>
                    <a:pt x="95630" y="72516"/>
                  </a:moveTo>
                  <a:lnTo>
                    <a:pt x="77470" y="72516"/>
                  </a:lnTo>
                  <a:lnTo>
                    <a:pt x="79635" y="74802"/>
                  </a:lnTo>
                  <a:lnTo>
                    <a:pt x="79755" y="80771"/>
                  </a:lnTo>
                  <a:lnTo>
                    <a:pt x="77470" y="83057"/>
                  </a:lnTo>
                  <a:lnTo>
                    <a:pt x="95630" y="83057"/>
                  </a:lnTo>
                  <a:lnTo>
                    <a:pt x="93345" y="80771"/>
                  </a:lnTo>
                  <a:lnTo>
                    <a:pt x="93465" y="74802"/>
                  </a:lnTo>
                  <a:lnTo>
                    <a:pt x="95630" y="72516"/>
                  </a:lnTo>
                  <a:close/>
                </a:path>
                <a:path w="271145" h="104139">
                  <a:moveTo>
                    <a:pt x="119633" y="72516"/>
                  </a:moveTo>
                  <a:lnTo>
                    <a:pt x="101473" y="72516"/>
                  </a:lnTo>
                  <a:lnTo>
                    <a:pt x="103758" y="74802"/>
                  </a:lnTo>
                  <a:lnTo>
                    <a:pt x="103885" y="80771"/>
                  </a:lnTo>
                  <a:lnTo>
                    <a:pt x="101473" y="83057"/>
                  </a:lnTo>
                  <a:lnTo>
                    <a:pt x="119633" y="83057"/>
                  </a:lnTo>
                  <a:lnTo>
                    <a:pt x="119633" y="72516"/>
                  </a:lnTo>
                  <a:close/>
                </a:path>
                <a:path w="271145" h="104139">
                  <a:moveTo>
                    <a:pt x="193294" y="72516"/>
                  </a:moveTo>
                  <a:lnTo>
                    <a:pt x="175132" y="72516"/>
                  </a:lnTo>
                  <a:lnTo>
                    <a:pt x="177546" y="74802"/>
                  </a:lnTo>
                  <a:lnTo>
                    <a:pt x="177419" y="80771"/>
                  </a:lnTo>
                  <a:lnTo>
                    <a:pt x="175132" y="83057"/>
                  </a:lnTo>
                  <a:lnTo>
                    <a:pt x="193421" y="83057"/>
                  </a:lnTo>
                  <a:lnTo>
                    <a:pt x="191134" y="80771"/>
                  </a:lnTo>
                  <a:lnTo>
                    <a:pt x="191007" y="74802"/>
                  </a:lnTo>
                  <a:lnTo>
                    <a:pt x="193294" y="72516"/>
                  </a:lnTo>
                  <a:close/>
                </a:path>
                <a:path w="271145" h="104139">
                  <a:moveTo>
                    <a:pt x="217424" y="72516"/>
                  </a:moveTo>
                  <a:lnTo>
                    <a:pt x="199262" y="72516"/>
                  </a:lnTo>
                  <a:lnTo>
                    <a:pt x="201549" y="74802"/>
                  </a:lnTo>
                  <a:lnTo>
                    <a:pt x="201428" y="80771"/>
                  </a:lnTo>
                  <a:lnTo>
                    <a:pt x="199262" y="83057"/>
                  </a:lnTo>
                  <a:lnTo>
                    <a:pt x="217424" y="83057"/>
                  </a:lnTo>
                  <a:lnTo>
                    <a:pt x="215137" y="80771"/>
                  </a:lnTo>
                  <a:lnTo>
                    <a:pt x="215010" y="74802"/>
                  </a:lnTo>
                  <a:lnTo>
                    <a:pt x="217424" y="72516"/>
                  </a:lnTo>
                  <a:close/>
                </a:path>
                <a:path w="271145" h="104139">
                  <a:moveTo>
                    <a:pt x="266513" y="72516"/>
                  </a:moveTo>
                  <a:lnTo>
                    <a:pt x="223265" y="72516"/>
                  </a:lnTo>
                  <a:lnTo>
                    <a:pt x="225551" y="74802"/>
                  </a:lnTo>
                  <a:lnTo>
                    <a:pt x="225431" y="80771"/>
                  </a:lnTo>
                  <a:lnTo>
                    <a:pt x="223265" y="83057"/>
                  </a:lnTo>
                  <a:lnTo>
                    <a:pt x="259380" y="83057"/>
                  </a:lnTo>
                  <a:lnTo>
                    <a:pt x="266513" y="72516"/>
                  </a:lnTo>
                  <a:close/>
                </a:path>
                <a:path w="271145" h="104139">
                  <a:moveTo>
                    <a:pt x="71627" y="46736"/>
                  </a:moveTo>
                  <a:lnTo>
                    <a:pt x="53466" y="46736"/>
                  </a:lnTo>
                  <a:lnTo>
                    <a:pt x="55752" y="49149"/>
                  </a:lnTo>
                  <a:lnTo>
                    <a:pt x="55752" y="54990"/>
                  </a:lnTo>
                  <a:lnTo>
                    <a:pt x="53466" y="57276"/>
                  </a:lnTo>
                  <a:lnTo>
                    <a:pt x="71627" y="57276"/>
                  </a:lnTo>
                  <a:lnTo>
                    <a:pt x="69214" y="54990"/>
                  </a:lnTo>
                  <a:lnTo>
                    <a:pt x="69214" y="49149"/>
                  </a:lnTo>
                  <a:lnTo>
                    <a:pt x="71627" y="46736"/>
                  </a:lnTo>
                  <a:close/>
                </a:path>
                <a:path w="271145" h="104139">
                  <a:moveTo>
                    <a:pt x="95630" y="46736"/>
                  </a:moveTo>
                  <a:lnTo>
                    <a:pt x="77470" y="46736"/>
                  </a:lnTo>
                  <a:lnTo>
                    <a:pt x="79755" y="49149"/>
                  </a:lnTo>
                  <a:lnTo>
                    <a:pt x="79755" y="54990"/>
                  </a:lnTo>
                  <a:lnTo>
                    <a:pt x="77470" y="57276"/>
                  </a:lnTo>
                  <a:lnTo>
                    <a:pt x="95630" y="57276"/>
                  </a:lnTo>
                  <a:lnTo>
                    <a:pt x="93345" y="54990"/>
                  </a:lnTo>
                  <a:lnTo>
                    <a:pt x="93345" y="49149"/>
                  </a:lnTo>
                  <a:lnTo>
                    <a:pt x="95630" y="46736"/>
                  </a:lnTo>
                  <a:close/>
                </a:path>
                <a:path w="271145" h="104139">
                  <a:moveTo>
                    <a:pt x="119633" y="46736"/>
                  </a:moveTo>
                  <a:lnTo>
                    <a:pt x="101473" y="46736"/>
                  </a:lnTo>
                  <a:lnTo>
                    <a:pt x="103885" y="49149"/>
                  </a:lnTo>
                  <a:lnTo>
                    <a:pt x="103885" y="54990"/>
                  </a:lnTo>
                  <a:lnTo>
                    <a:pt x="101473" y="57276"/>
                  </a:lnTo>
                  <a:lnTo>
                    <a:pt x="119633" y="57276"/>
                  </a:lnTo>
                  <a:lnTo>
                    <a:pt x="119633" y="46736"/>
                  </a:lnTo>
                  <a:close/>
                </a:path>
                <a:path w="271145" h="104139">
                  <a:moveTo>
                    <a:pt x="193294" y="46736"/>
                  </a:moveTo>
                  <a:lnTo>
                    <a:pt x="175132" y="46736"/>
                  </a:lnTo>
                  <a:lnTo>
                    <a:pt x="177546" y="49149"/>
                  </a:lnTo>
                  <a:lnTo>
                    <a:pt x="177546" y="54990"/>
                  </a:lnTo>
                  <a:lnTo>
                    <a:pt x="175132" y="57276"/>
                  </a:lnTo>
                  <a:lnTo>
                    <a:pt x="193421" y="57276"/>
                  </a:lnTo>
                  <a:lnTo>
                    <a:pt x="191007" y="54990"/>
                  </a:lnTo>
                  <a:lnTo>
                    <a:pt x="191007" y="49149"/>
                  </a:lnTo>
                  <a:lnTo>
                    <a:pt x="193294" y="46736"/>
                  </a:lnTo>
                  <a:close/>
                </a:path>
                <a:path w="271145" h="104139">
                  <a:moveTo>
                    <a:pt x="217424" y="46736"/>
                  </a:moveTo>
                  <a:lnTo>
                    <a:pt x="199262" y="46736"/>
                  </a:lnTo>
                  <a:lnTo>
                    <a:pt x="201549" y="49149"/>
                  </a:lnTo>
                  <a:lnTo>
                    <a:pt x="201549" y="54990"/>
                  </a:lnTo>
                  <a:lnTo>
                    <a:pt x="199262" y="57276"/>
                  </a:lnTo>
                  <a:lnTo>
                    <a:pt x="217424" y="57276"/>
                  </a:lnTo>
                  <a:lnTo>
                    <a:pt x="215010" y="54990"/>
                  </a:lnTo>
                  <a:lnTo>
                    <a:pt x="215010" y="49149"/>
                  </a:lnTo>
                  <a:lnTo>
                    <a:pt x="217424" y="46736"/>
                  </a:lnTo>
                  <a:close/>
                </a:path>
                <a:path w="271145" h="104139">
                  <a:moveTo>
                    <a:pt x="269683" y="46736"/>
                  </a:moveTo>
                  <a:lnTo>
                    <a:pt x="223265" y="46736"/>
                  </a:lnTo>
                  <a:lnTo>
                    <a:pt x="225551" y="49149"/>
                  </a:lnTo>
                  <a:lnTo>
                    <a:pt x="225551" y="54990"/>
                  </a:lnTo>
                  <a:lnTo>
                    <a:pt x="223265" y="57276"/>
                  </a:lnTo>
                  <a:lnTo>
                    <a:pt x="269708" y="57276"/>
                  </a:lnTo>
                  <a:lnTo>
                    <a:pt x="270763" y="52069"/>
                  </a:lnTo>
                  <a:lnTo>
                    <a:pt x="269683" y="46736"/>
                  </a:lnTo>
                  <a:close/>
                </a:path>
                <a:path w="271145" h="104139">
                  <a:moveTo>
                    <a:pt x="71627" y="21081"/>
                  </a:moveTo>
                  <a:lnTo>
                    <a:pt x="53466" y="21081"/>
                  </a:lnTo>
                  <a:lnTo>
                    <a:pt x="55752" y="23368"/>
                  </a:lnTo>
                  <a:lnTo>
                    <a:pt x="55752" y="29209"/>
                  </a:lnTo>
                  <a:lnTo>
                    <a:pt x="53466" y="31622"/>
                  </a:lnTo>
                  <a:lnTo>
                    <a:pt x="71627" y="31622"/>
                  </a:lnTo>
                  <a:lnTo>
                    <a:pt x="69214" y="29209"/>
                  </a:lnTo>
                  <a:lnTo>
                    <a:pt x="69214" y="23368"/>
                  </a:lnTo>
                  <a:lnTo>
                    <a:pt x="71627" y="21081"/>
                  </a:lnTo>
                  <a:close/>
                </a:path>
                <a:path w="271145" h="104139">
                  <a:moveTo>
                    <a:pt x="95630" y="21081"/>
                  </a:moveTo>
                  <a:lnTo>
                    <a:pt x="77470" y="21081"/>
                  </a:lnTo>
                  <a:lnTo>
                    <a:pt x="79755" y="23368"/>
                  </a:lnTo>
                  <a:lnTo>
                    <a:pt x="79755" y="29209"/>
                  </a:lnTo>
                  <a:lnTo>
                    <a:pt x="77470" y="31622"/>
                  </a:lnTo>
                  <a:lnTo>
                    <a:pt x="95630" y="31622"/>
                  </a:lnTo>
                  <a:lnTo>
                    <a:pt x="93345" y="29209"/>
                  </a:lnTo>
                  <a:lnTo>
                    <a:pt x="93345" y="23368"/>
                  </a:lnTo>
                  <a:lnTo>
                    <a:pt x="95630" y="21081"/>
                  </a:lnTo>
                  <a:close/>
                </a:path>
                <a:path w="271145" h="104139">
                  <a:moveTo>
                    <a:pt x="119633" y="21081"/>
                  </a:moveTo>
                  <a:lnTo>
                    <a:pt x="101473" y="21081"/>
                  </a:lnTo>
                  <a:lnTo>
                    <a:pt x="103885" y="23368"/>
                  </a:lnTo>
                  <a:lnTo>
                    <a:pt x="103885" y="29209"/>
                  </a:lnTo>
                  <a:lnTo>
                    <a:pt x="101473" y="31622"/>
                  </a:lnTo>
                  <a:lnTo>
                    <a:pt x="119633" y="31622"/>
                  </a:lnTo>
                  <a:lnTo>
                    <a:pt x="119633" y="21081"/>
                  </a:lnTo>
                  <a:close/>
                </a:path>
                <a:path w="271145" h="104139">
                  <a:moveTo>
                    <a:pt x="193173" y="21081"/>
                  </a:moveTo>
                  <a:lnTo>
                    <a:pt x="175259" y="21081"/>
                  </a:lnTo>
                  <a:lnTo>
                    <a:pt x="177546" y="23368"/>
                  </a:lnTo>
                  <a:lnTo>
                    <a:pt x="177546" y="29209"/>
                  </a:lnTo>
                  <a:lnTo>
                    <a:pt x="174998" y="31622"/>
                  </a:lnTo>
                  <a:lnTo>
                    <a:pt x="193555" y="31622"/>
                  </a:lnTo>
                  <a:lnTo>
                    <a:pt x="191007" y="29209"/>
                  </a:lnTo>
                  <a:lnTo>
                    <a:pt x="191007" y="23368"/>
                  </a:lnTo>
                  <a:lnTo>
                    <a:pt x="193173" y="21081"/>
                  </a:lnTo>
                  <a:close/>
                </a:path>
                <a:path w="271145" h="104139">
                  <a:moveTo>
                    <a:pt x="217297" y="21081"/>
                  </a:moveTo>
                  <a:lnTo>
                    <a:pt x="199383" y="21081"/>
                  </a:lnTo>
                  <a:lnTo>
                    <a:pt x="201549" y="23368"/>
                  </a:lnTo>
                  <a:lnTo>
                    <a:pt x="201549" y="29209"/>
                  </a:lnTo>
                  <a:lnTo>
                    <a:pt x="199135" y="31622"/>
                  </a:lnTo>
                  <a:lnTo>
                    <a:pt x="217558" y="31622"/>
                  </a:lnTo>
                  <a:lnTo>
                    <a:pt x="215010" y="29209"/>
                  </a:lnTo>
                  <a:lnTo>
                    <a:pt x="215010" y="23368"/>
                  </a:lnTo>
                  <a:lnTo>
                    <a:pt x="217297" y="21081"/>
                  </a:lnTo>
                  <a:close/>
                </a:path>
                <a:path w="271145" h="104139">
                  <a:moveTo>
                    <a:pt x="259413" y="21081"/>
                  </a:moveTo>
                  <a:lnTo>
                    <a:pt x="223386" y="21081"/>
                  </a:lnTo>
                  <a:lnTo>
                    <a:pt x="225551" y="23368"/>
                  </a:lnTo>
                  <a:lnTo>
                    <a:pt x="225551" y="29209"/>
                  </a:lnTo>
                  <a:lnTo>
                    <a:pt x="223138" y="31622"/>
                  </a:lnTo>
                  <a:lnTo>
                    <a:pt x="266527" y="31622"/>
                  </a:lnTo>
                  <a:lnTo>
                    <a:pt x="259413" y="21081"/>
                  </a:lnTo>
                  <a:close/>
                </a:path>
              </a:pathLst>
            </a:custGeom>
            <a:solidFill>
              <a:srgbClr val="FFF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3430" y="4285399"/>
              <a:ext cx="4589780" cy="159524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783451" y="3838068"/>
            <a:ext cx="4152900" cy="2062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0515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16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público</a:t>
            </a:r>
            <a:r>
              <a:rPr sz="16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95" dirty="0">
                <a:solidFill>
                  <a:srgbClr val="FFFFFB"/>
                </a:solidFill>
                <a:latin typeface="Lucida Sans Unicode"/>
                <a:cs typeface="Lucida Sans Unicode"/>
              </a:rPr>
              <a:t>é</a:t>
            </a:r>
            <a:r>
              <a:rPr sz="16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receptivo</a:t>
            </a:r>
            <a:r>
              <a:rPr sz="16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185" dirty="0">
                <a:solidFill>
                  <a:srgbClr val="FFFFFB"/>
                </a:solidFill>
                <a:latin typeface="Lucida Sans Unicode"/>
                <a:cs typeface="Lucida Sans Unicode"/>
              </a:rPr>
              <a:t>à</a:t>
            </a:r>
            <a:r>
              <a:rPr sz="16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80" dirty="0">
                <a:solidFill>
                  <a:srgbClr val="FFFFFB"/>
                </a:solidFill>
                <a:latin typeface="Lucida Sans Unicode"/>
                <a:cs typeface="Lucida Sans Unicode"/>
              </a:rPr>
              <a:t>comunicação </a:t>
            </a:r>
            <a:r>
              <a:rPr sz="1600" spc="95" dirty="0">
                <a:solidFill>
                  <a:srgbClr val="FFFFFB"/>
                </a:solidFill>
                <a:latin typeface="Lucida Sans Unicode"/>
                <a:cs typeface="Lucida Sans Unicode"/>
              </a:rPr>
              <a:t>com</a:t>
            </a:r>
            <a:r>
              <a:rPr sz="1600" spc="-1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empresas</a:t>
            </a:r>
            <a:r>
              <a:rPr sz="1600" spc="1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por</a:t>
            </a:r>
            <a:r>
              <a:rPr sz="1600" spc="-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este</a:t>
            </a:r>
            <a:r>
              <a:rPr sz="1600" spc="-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meio:</a:t>
            </a:r>
            <a:endParaRPr sz="1600">
              <a:latin typeface="Lucida Sans Unicode"/>
              <a:cs typeface="Lucida Sans Unicode"/>
            </a:endParaRPr>
          </a:p>
          <a:p>
            <a:pPr marR="62865" algn="ctr">
              <a:lnSpc>
                <a:spcPct val="100000"/>
              </a:lnSpc>
              <a:spcBef>
                <a:spcPts val="2110"/>
              </a:spcBef>
            </a:pPr>
            <a:r>
              <a:rPr sz="1400" spc="-80" dirty="0">
                <a:solidFill>
                  <a:srgbClr val="FADFD6"/>
                </a:solidFill>
                <a:latin typeface="Arial Black"/>
                <a:cs typeface="Arial Black"/>
              </a:rPr>
              <a:t>Você</a:t>
            </a:r>
            <a:r>
              <a:rPr sz="1400" spc="-150" dirty="0">
                <a:solidFill>
                  <a:srgbClr val="FADFD6"/>
                </a:solidFill>
                <a:latin typeface="Arial Black"/>
                <a:cs typeface="Arial Black"/>
              </a:rPr>
              <a:t> </a:t>
            </a:r>
            <a:r>
              <a:rPr sz="1400" spc="-80" dirty="0">
                <a:solidFill>
                  <a:srgbClr val="FADFD6"/>
                </a:solidFill>
                <a:latin typeface="Arial Black"/>
                <a:cs typeface="Arial Black"/>
              </a:rPr>
              <a:t>se</a:t>
            </a:r>
            <a:r>
              <a:rPr sz="1400" spc="-125" dirty="0">
                <a:solidFill>
                  <a:srgbClr val="FADFD6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rgbClr val="FADFD6"/>
                </a:solidFill>
                <a:latin typeface="Arial Black"/>
                <a:cs typeface="Arial Black"/>
              </a:rPr>
              <a:t>comunica</a:t>
            </a:r>
            <a:r>
              <a:rPr sz="1400" spc="-175" dirty="0">
                <a:solidFill>
                  <a:srgbClr val="FADFD6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FADFD6"/>
                </a:solidFill>
                <a:latin typeface="Arial Black"/>
                <a:cs typeface="Arial Black"/>
              </a:rPr>
              <a:t>com</a:t>
            </a:r>
            <a:r>
              <a:rPr sz="1400" spc="-140" dirty="0">
                <a:solidFill>
                  <a:srgbClr val="FADFD6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FADFD6"/>
                </a:solidFill>
                <a:latin typeface="Arial Black"/>
                <a:cs typeface="Arial Black"/>
              </a:rPr>
              <a:t>marcas</a:t>
            </a:r>
            <a:r>
              <a:rPr sz="1400" spc="-150" dirty="0">
                <a:solidFill>
                  <a:srgbClr val="FADFD6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FADFD6"/>
                </a:solidFill>
                <a:latin typeface="Arial Black"/>
                <a:cs typeface="Arial Black"/>
              </a:rPr>
              <a:t>e</a:t>
            </a:r>
            <a:endParaRPr sz="1400">
              <a:latin typeface="Arial Black"/>
              <a:cs typeface="Arial Black"/>
            </a:endParaRPr>
          </a:p>
          <a:p>
            <a:pPr marR="46990" algn="ctr">
              <a:lnSpc>
                <a:spcPct val="100000"/>
              </a:lnSpc>
            </a:pPr>
            <a:r>
              <a:rPr sz="1400" spc="-40" dirty="0">
                <a:solidFill>
                  <a:srgbClr val="FADFD6"/>
                </a:solidFill>
                <a:latin typeface="Arial Black"/>
                <a:cs typeface="Arial Black"/>
              </a:rPr>
              <a:t>empresas</a:t>
            </a:r>
            <a:r>
              <a:rPr sz="1400" spc="-140" dirty="0">
                <a:solidFill>
                  <a:srgbClr val="FADFD6"/>
                </a:solidFill>
                <a:latin typeface="Arial Black"/>
                <a:cs typeface="Arial Black"/>
              </a:rPr>
              <a:t> </a:t>
            </a:r>
            <a:r>
              <a:rPr sz="1400" spc="-40" dirty="0">
                <a:solidFill>
                  <a:srgbClr val="FADFD6"/>
                </a:solidFill>
                <a:latin typeface="Arial Black"/>
                <a:cs typeface="Arial Black"/>
              </a:rPr>
              <a:t>através</a:t>
            </a:r>
            <a:r>
              <a:rPr sz="1400" spc="-145" dirty="0">
                <a:solidFill>
                  <a:srgbClr val="FADFD6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rgbClr val="FADFD6"/>
                </a:solidFill>
                <a:latin typeface="Arial Black"/>
                <a:cs typeface="Arial Black"/>
              </a:rPr>
              <a:t>do</a:t>
            </a:r>
            <a:r>
              <a:rPr sz="1400" spc="-125" dirty="0">
                <a:solidFill>
                  <a:srgbClr val="FADFD6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FADFD6"/>
                </a:solidFill>
                <a:latin typeface="Arial Black"/>
                <a:cs typeface="Arial Black"/>
              </a:rPr>
              <a:t>Whatsapp?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3332479" algn="l"/>
              </a:tabLst>
            </a:pPr>
            <a:r>
              <a:rPr sz="1400" spc="-25" dirty="0">
                <a:solidFill>
                  <a:srgbClr val="FFFFFB"/>
                </a:solidFill>
                <a:latin typeface="Lucida Sans Unicode"/>
                <a:cs typeface="Lucida Sans Unicode"/>
              </a:rPr>
              <a:t>Sim</a:t>
            </a:r>
            <a:r>
              <a:rPr sz="1400" dirty="0">
                <a:solidFill>
                  <a:srgbClr val="FFFFFB"/>
                </a:solidFill>
                <a:latin typeface="Lucida Sans Unicode"/>
                <a:cs typeface="Lucida Sans Unicode"/>
              </a:rPr>
              <a:t>	</a:t>
            </a:r>
            <a:r>
              <a:rPr sz="1400" spc="-25" dirty="0">
                <a:solidFill>
                  <a:srgbClr val="FFFFFB"/>
                </a:solidFill>
                <a:latin typeface="Lucida Sans Unicode"/>
                <a:cs typeface="Lucida Sans Unicode"/>
              </a:rPr>
              <a:t>79%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  <a:tabLst>
                <a:tab pos="1346835" algn="l"/>
              </a:tabLst>
            </a:pPr>
            <a:r>
              <a:rPr sz="1400" spc="-25" dirty="0">
                <a:solidFill>
                  <a:srgbClr val="FFFFFB"/>
                </a:solidFill>
                <a:latin typeface="Lucida Sans Unicode"/>
                <a:cs typeface="Lucida Sans Unicode"/>
              </a:rPr>
              <a:t>Não</a:t>
            </a:r>
            <a:r>
              <a:rPr sz="1400" dirty="0">
                <a:solidFill>
                  <a:srgbClr val="FFFFFB"/>
                </a:solidFill>
                <a:latin typeface="Lucida Sans Unicode"/>
                <a:cs typeface="Lucida Sans Unicode"/>
              </a:rPr>
              <a:t>	</a:t>
            </a:r>
            <a:r>
              <a:rPr sz="1400" spc="-25" dirty="0">
                <a:solidFill>
                  <a:srgbClr val="FFFFFB"/>
                </a:solidFill>
                <a:latin typeface="Lucida Sans Unicode"/>
                <a:cs typeface="Lucida Sans Unicode"/>
              </a:rPr>
              <a:t>21%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3420" y="1970443"/>
            <a:ext cx="5266690" cy="4887595"/>
            <a:chOff x="343420" y="1970443"/>
            <a:chExt cx="5266690" cy="488759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420" y="1970443"/>
              <a:ext cx="5266182" cy="48875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224" y="3539616"/>
              <a:ext cx="1448904" cy="1478915"/>
            </a:xfrm>
            <a:prstGeom prst="rect">
              <a:avLst/>
            </a:prstGeom>
          </p:spPr>
        </p:pic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2B212747-59BA-A4BF-D9BE-88298E704E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5518FBC3-B2B3-8282-B684-92337EEF21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82853" y="2466340"/>
            <a:ext cx="10830560" cy="3658996"/>
          </a:xfrm>
          <a:custGeom>
            <a:avLst/>
            <a:gdLst/>
            <a:ahLst/>
            <a:cxnLst/>
            <a:rect l="l" t="t" r="r" b="b"/>
            <a:pathLst>
              <a:path w="10830560" h="5729605">
                <a:moveTo>
                  <a:pt x="0" y="954913"/>
                </a:moveTo>
                <a:lnTo>
                  <a:pt x="1168" y="907249"/>
                </a:lnTo>
                <a:lnTo>
                  <a:pt x="4637" y="860190"/>
                </a:lnTo>
                <a:lnTo>
                  <a:pt x="10353" y="813792"/>
                </a:lnTo>
                <a:lnTo>
                  <a:pt x="18259" y="768108"/>
                </a:lnTo>
                <a:lnTo>
                  <a:pt x="28302" y="723194"/>
                </a:lnTo>
                <a:lnTo>
                  <a:pt x="40427" y="679104"/>
                </a:lnTo>
                <a:lnTo>
                  <a:pt x="54579" y="635892"/>
                </a:lnTo>
                <a:lnTo>
                  <a:pt x="70704" y="593615"/>
                </a:lnTo>
                <a:lnTo>
                  <a:pt x="88746" y="552325"/>
                </a:lnTo>
                <a:lnTo>
                  <a:pt x="108651" y="512078"/>
                </a:lnTo>
                <a:lnTo>
                  <a:pt x="130365" y="472929"/>
                </a:lnTo>
                <a:lnTo>
                  <a:pt x="153832" y="434932"/>
                </a:lnTo>
                <a:lnTo>
                  <a:pt x="178997" y="398141"/>
                </a:lnTo>
                <a:lnTo>
                  <a:pt x="205807" y="362613"/>
                </a:lnTo>
                <a:lnTo>
                  <a:pt x="234207" y="328400"/>
                </a:lnTo>
                <a:lnTo>
                  <a:pt x="264141" y="295559"/>
                </a:lnTo>
                <a:lnTo>
                  <a:pt x="295555" y="264143"/>
                </a:lnTo>
                <a:lnTo>
                  <a:pt x="328394" y="234208"/>
                </a:lnTo>
                <a:lnTo>
                  <a:pt x="362604" y="205807"/>
                </a:lnTo>
                <a:lnTo>
                  <a:pt x="398130" y="178996"/>
                </a:lnTo>
                <a:lnTo>
                  <a:pt x="434917" y="153830"/>
                </a:lnTo>
                <a:lnTo>
                  <a:pt x="472910" y="130363"/>
                </a:lnTo>
                <a:lnTo>
                  <a:pt x="512055" y="108649"/>
                </a:lnTo>
                <a:lnTo>
                  <a:pt x="552297" y="88744"/>
                </a:lnTo>
                <a:lnTo>
                  <a:pt x="593581" y="70702"/>
                </a:lnTo>
                <a:lnTo>
                  <a:pt x="635853" y="54578"/>
                </a:lnTo>
                <a:lnTo>
                  <a:pt x="679057" y="40426"/>
                </a:lnTo>
                <a:lnTo>
                  <a:pt x="723140" y="28301"/>
                </a:lnTo>
                <a:lnTo>
                  <a:pt x="768046" y="18258"/>
                </a:lnTo>
                <a:lnTo>
                  <a:pt x="813721" y="10352"/>
                </a:lnTo>
                <a:lnTo>
                  <a:pt x="860110" y="4637"/>
                </a:lnTo>
                <a:lnTo>
                  <a:pt x="907158" y="1168"/>
                </a:lnTo>
                <a:lnTo>
                  <a:pt x="954811" y="0"/>
                </a:lnTo>
                <a:lnTo>
                  <a:pt x="9875418" y="0"/>
                </a:lnTo>
                <a:lnTo>
                  <a:pt x="9923071" y="1168"/>
                </a:lnTo>
                <a:lnTo>
                  <a:pt x="9970120" y="4637"/>
                </a:lnTo>
                <a:lnTo>
                  <a:pt x="10016510" y="10352"/>
                </a:lnTo>
                <a:lnTo>
                  <a:pt x="10062187" y="18258"/>
                </a:lnTo>
                <a:lnTo>
                  <a:pt x="10107095" y="28301"/>
                </a:lnTo>
                <a:lnTo>
                  <a:pt x="10151180" y="40426"/>
                </a:lnTo>
                <a:lnTo>
                  <a:pt x="10194388" y="54578"/>
                </a:lnTo>
                <a:lnTo>
                  <a:pt x="10236663" y="70702"/>
                </a:lnTo>
                <a:lnTo>
                  <a:pt x="10277951" y="88744"/>
                </a:lnTo>
                <a:lnTo>
                  <a:pt x="10318196" y="108649"/>
                </a:lnTo>
                <a:lnTo>
                  <a:pt x="10357345" y="130363"/>
                </a:lnTo>
                <a:lnTo>
                  <a:pt x="10395343" y="153830"/>
                </a:lnTo>
                <a:lnTo>
                  <a:pt x="10432134" y="178996"/>
                </a:lnTo>
                <a:lnTo>
                  <a:pt x="10467664" y="205807"/>
                </a:lnTo>
                <a:lnTo>
                  <a:pt x="10501879" y="234208"/>
                </a:lnTo>
                <a:lnTo>
                  <a:pt x="10534722" y="264143"/>
                </a:lnTo>
                <a:lnTo>
                  <a:pt x="10566141" y="295559"/>
                </a:lnTo>
                <a:lnTo>
                  <a:pt x="10596080" y="328400"/>
                </a:lnTo>
                <a:lnTo>
                  <a:pt x="10624484" y="362613"/>
                </a:lnTo>
                <a:lnTo>
                  <a:pt x="10651298" y="398141"/>
                </a:lnTo>
                <a:lnTo>
                  <a:pt x="10676468" y="434932"/>
                </a:lnTo>
                <a:lnTo>
                  <a:pt x="10699940" y="472929"/>
                </a:lnTo>
                <a:lnTo>
                  <a:pt x="10721657" y="512078"/>
                </a:lnTo>
                <a:lnTo>
                  <a:pt x="10741566" y="552325"/>
                </a:lnTo>
                <a:lnTo>
                  <a:pt x="10759612" y="593615"/>
                </a:lnTo>
                <a:lnTo>
                  <a:pt x="10775739" y="635892"/>
                </a:lnTo>
                <a:lnTo>
                  <a:pt x="10789894" y="679104"/>
                </a:lnTo>
                <a:lnTo>
                  <a:pt x="10802022" y="723194"/>
                </a:lnTo>
                <a:lnTo>
                  <a:pt x="10812067" y="768108"/>
                </a:lnTo>
                <a:lnTo>
                  <a:pt x="10819975" y="813792"/>
                </a:lnTo>
                <a:lnTo>
                  <a:pt x="10825692" y="860190"/>
                </a:lnTo>
                <a:lnTo>
                  <a:pt x="10829162" y="907249"/>
                </a:lnTo>
                <a:lnTo>
                  <a:pt x="10830331" y="954913"/>
                </a:lnTo>
                <a:lnTo>
                  <a:pt x="10830331" y="4774310"/>
                </a:lnTo>
                <a:lnTo>
                  <a:pt x="10829162" y="4821969"/>
                </a:lnTo>
                <a:lnTo>
                  <a:pt x="10825692" y="4869022"/>
                </a:lnTo>
                <a:lnTo>
                  <a:pt x="10819975" y="4915416"/>
                </a:lnTo>
                <a:lnTo>
                  <a:pt x="10812067" y="4961095"/>
                </a:lnTo>
                <a:lnTo>
                  <a:pt x="10802022" y="5006006"/>
                </a:lnTo>
                <a:lnTo>
                  <a:pt x="10789894" y="5050093"/>
                </a:lnTo>
                <a:lnTo>
                  <a:pt x="10775739" y="5093301"/>
                </a:lnTo>
                <a:lnTo>
                  <a:pt x="10759612" y="5135576"/>
                </a:lnTo>
                <a:lnTo>
                  <a:pt x="10741566" y="5176864"/>
                </a:lnTo>
                <a:lnTo>
                  <a:pt x="10721657" y="5217109"/>
                </a:lnTo>
                <a:lnTo>
                  <a:pt x="10699940" y="5256256"/>
                </a:lnTo>
                <a:lnTo>
                  <a:pt x="10676468" y="5294252"/>
                </a:lnTo>
                <a:lnTo>
                  <a:pt x="10651298" y="5331041"/>
                </a:lnTo>
                <a:lnTo>
                  <a:pt x="10624484" y="5366569"/>
                </a:lnTo>
                <a:lnTo>
                  <a:pt x="10596080" y="5400780"/>
                </a:lnTo>
                <a:lnTo>
                  <a:pt x="10566141" y="5433621"/>
                </a:lnTo>
                <a:lnTo>
                  <a:pt x="10534722" y="5465037"/>
                </a:lnTo>
                <a:lnTo>
                  <a:pt x="10501879" y="5494972"/>
                </a:lnTo>
                <a:lnTo>
                  <a:pt x="10467664" y="5523373"/>
                </a:lnTo>
                <a:lnTo>
                  <a:pt x="10432134" y="5550184"/>
                </a:lnTo>
                <a:lnTo>
                  <a:pt x="10395343" y="5575350"/>
                </a:lnTo>
                <a:lnTo>
                  <a:pt x="10357345" y="5598818"/>
                </a:lnTo>
                <a:lnTo>
                  <a:pt x="10318196" y="5620532"/>
                </a:lnTo>
                <a:lnTo>
                  <a:pt x="10277951" y="5640438"/>
                </a:lnTo>
                <a:lnTo>
                  <a:pt x="10236663" y="5658480"/>
                </a:lnTo>
                <a:lnTo>
                  <a:pt x="10194388" y="5674605"/>
                </a:lnTo>
                <a:lnTo>
                  <a:pt x="10151180" y="5688757"/>
                </a:lnTo>
                <a:lnTo>
                  <a:pt x="10107095" y="5700882"/>
                </a:lnTo>
                <a:lnTo>
                  <a:pt x="10062187" y="5710926"/>
                </a:lnTo>
                <a:lnTo>
                  <a:pt x="10016510" y="5718832"/>
                </a:lnTo>
                <a:lnTo>
                  <a:pt x="9970120" y="5724548"/>
                </a:lnTo>
                <a:lnTo>
                  <a:pt x="9923071" y="5728017"/>
                </a:lnTo>
                <a:lnTo>
                  <a:pt x="9875418" y="5729185"/>
                </a:lnTo>
                <a:lnTo>
                  <a:pt x="954811" y="5729185"/>
                </a:lnTo>
                <a:lnTo>
                  <a:pt x="907158" y="5728017"/>
                </a:lnTo>
                <a:lnTo>
                  <a:pt x="860110" y="5724548"/>
                </a:lnTo>
                <a:lnTo>
                  <a:pt x="813721" y="5718832"/>
                </a:lnTo>
                <a:lnTo>
                  <a:pt x="768046" y="5710926"/>
                </a:lnTo>
                <a:lnTo>
                  <a:pt x="723140" y="5700882"/>
                </a:lnTo>
                <a:lnTo>
                  <a:pt x="679057" y="5688757"/>
                </a:lnTo>
                <a:lnTo>
                  <a:pt x="635853" y="5674605"/>
                </a:lnTo>
                <a:lnTo>
                  <a:pt x="593581" y="5658480"/>
                </a:lnTo>
                <a:lnTo>
                  <a:pt x="552297" y="5640438"/>
                </a:lnTo>
                <a:lnTo>
                  <a:pt x="512055" y="5620532"/>
                </a:lnTo>
                <a:lnTo>
                  <a:pt x="472910" y="5598818"/>
                </a:lnTo>
                <a:lnTo>
                  <a:pt x="434917" y="5575350"/>
                </a:lnTo>
                <a:lnTo>
                  <a:pt x="398130" y="5550184"/>
                </a:lnTo>
                <a:lnTo>
                  <a:pt x="362604" y="5523373"/>
                </a:lnTo>
                <a:lnTo>
                  <a:pt x="328394" y="5494972"/>
                </a:lnTo>
                <a:lnTo>
                  <a:pt x="295555" y="5465037"/>
                </a:lnTo>
                <a:lnTo>
                  <a:pt x="264141" y="5433621"/>
                </a:lnTo>
                <a:lnTo>
                  <a:pt x="234207" y="5400780"/>
                </a:lnTo>
                <a:lnTo>
                  <a:pt x="205807" y="5366569"/>
                </a:lnTo>
                <a:lnTo>
                  <a:pt x="178997" y="5331041"/>
                </a:lnTo>
                <a:lnTo>
                  <a:pt x="153832" y="5294252"/>
                </a:lnTo>
                <a:lnTo>
                  <a:pt x="130365" y="5256256"/>
                </a:lnTo>
                <a:lnTo>
                  <a:pt x="108651" y="5217109"/>
                </a:lnTo>
                <a:lnTo>
                  <a:pt x="88746" y="5176864"/>
                </a:lnTo>
                <a:lnTo>
                  <a:pt x="70704" y="5135576"/>
                </a:lnTo>
                <a:lnTo>
                  <a:pt x="54579" y="5093301"/>
                </a:lnTo>
                <a:lnTo>
                  <a:pt x="40427" y="5050093"/>
                </a:lnTo>
                <a:lnTo>
                  <a:pt x="28302" y="5006006"/>
                </a:lnTo>
                <a:lnTo>
                  <a:pt x="18259" y="4961095"/>
                </a:lnTo>
                <a:lnTo>
                  <a:pt x="10353" y="4915416"/>
                </a:lnTo>
                <a:lnTo>
                  <a:pt x="4637" y="4869022"/>
                </a:lnTo>
                <a:lnTo>
                  <a:pt x="1168" y="4821969"/>
                </a:lnTo>
                <a:lnTo>
                  <a:pt x="0" y="4774310"/>
                </a:lnTo>
                <a:lnTo>
                  <a:pt x="0" y="954913"/>
                </a:lnTo>
                <a:close/>
              </a:path>
            </a:pathLst>
          </a:custGeom>
          <a:ln w="28575"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23545" y="290027"/>
            <a:ext cx="8354188" cy="658046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28939" y="1228099"/>
            <a:ext cx="7315200" cy="986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200" spc="50" dirty="0">
                <a:solidFill>
                  <a:schemeClr val="tx1"/>
                </a:solidFill>
              </a:rPr>
              <a:t>Amplia</a:t>
            </a:r>
            <a:r>
              <a:rPr sz="2200" spc="-110" dirty="0">
                <a:solidFill>
                  <a:schemeClr val="tx1"/>
                </a:solidFill>
              </a:rPr>
              <a:t> </a:t>
            </a:r>
            <a:r>
              <a:rPr sz="2200" spc="265" dirty="0">
                <a:solidFill>
                  <a:schemeClr val="tx1"/>
                </a:solidFill>
              </a:rPr>
              <a:t>a</a:t>
            </a:r>
            <a:r>
              <a:rPr sz="2200" spc="-5" dirty="0">
                <a:solidFill>
                  <a:schemeClr val="tx1"/>
                </a:solidFill>
              </a:rPr>
              <a:t> </a:t>
            </a:r>
            <a:r>
              <a:rPr sz="2200" spc="-85" dirty="0">
                <a:solidFill>
                  <a:srgbClr val="1C9949"/>
                </a:solidFill>
                <a:latin typeface="Arial Black"/>
                <a:cs typeface="Arial Black"/>
              </a:rPr>
              <a:t>presença</a:t>
            </a:r>
            <a:r>
              <a:rPr sz="2200" spc="-10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200" spc="-50" dirty="0">
                <a:solidFill>
                  <a:srgbClr val="1C9949"/>
                </a:solidFill>
                <a:latin typeface="Arial Black"/>
                <a:cs typeface="Arial Black"/>
              </a:rPr>
              <a:t>da</a:t>
            </a:r>
            <a:r>
              <a:rPr sz="2200" spc="-13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1C9949"/>
                </a:solidFill>
                <a:latin typeface="Arial Black"/>
                <a:cs typeface="Arial Black"/>
              </a:rPr>
              <a:t>nossa </a:t>
            </a:r>
            <a:r>
              <a:rPr sz="2200" spc="-40" dirty="0">
                <a:solidFill>
                  <a:srgbClr val="1C9949"/>
                </a:solidFill>
                <a:latin typeface="Arial Black"/>
                <a:cs typeface="Arial Black"/>
              </a:rPr>
              <a:t>marca</a:t>
            </a:r>
            <a:r>
              <a:rPr sz="2200" spc="-40" dirty="0">
                <a:solidFill>
                  <a:schemeClr val="tx1"/>
                </a:solidFill>
              </a:rPr>
              <a:t>,</a:t>
            </a:r>
            <a:r>
              <a:rPr sz="2200" spc="-90" dirty="0">
                <a:solidFill>
                  <a:schemeClr val="tx1"/>
                </a:solidFill>
              </a:rPr>
              <a:t> </a:t>
            </a:r>
            <a:r>
              <a:rPr sz="2200" spc="65" dirty="0">
                <a:solidFill>
                  <a:schemeClr val="tx1"/>
                </a:solidFill>
              </a:rPr>
              <a:t>aproveitando</a:t>
            </a:r>
            <a:r>
              <a:rPr sz="2200" spc="-70" dirty="0">
                <a:solidFill>
                  <a:schemeClr val="tx1"/>
                </a:solidFill>
              </a:rPr>
              <a:t> </a:t>
            </a:r>
            <a:r>
              <a:rPr sz="2200" spc="50" dirty="0">
                <a:solidFill>
                  <a:schemeClr val="tx1"/>
                </a:solidFill>
              </a:rPr>
              <a:t>o</a:t>
            </a:r>
            <a:r>
              <a:rPr sz="2200" spc="-105" dirty="0">
                <a:solidFill>
                  <a:schemeClr val="tx1"/>
                </a:solidFill>
              </a:rPr>
              <a:t> </a:t>
            </a:r>
            <a:r>
              <a:rPr sz="2200" spc="120" dirty="0">
                <a:solidFill>
                  <a:schemeClr val="tx1"/>
                </a:solidFill>
              </a:rPr>
              <a:t>canal </a:t>
            </a:r>
            <a:r>
              <a:rPr sz="2200" spc="75" dirty="0">
                <a:solidFill>
                  <a:schemeClr val="tx1"/>
                </a:solidFill>
              </a:rPr>
              <a:t>que</a:t>
            </a:r>
            <a:r>
              <a:rPr sz="2200" spc="-50" dirty="0">
                <a:solidFill>
                  <a:schemeClr val="tx1"/>
                </a:solidFill>
              </a:rPr>
              <a:t> </a:t>
            </a:r>
            <a:r>
              <a:rPr sz="2200" spc="50" dirty="0">
                <a:solidFill>
                  <a:schemeClr val="tx1"/>
                </a:solidFill>
              </a:rPr>
              <a:t>o</a:t>
            </a:r>
            <a:r>
              <a:rPr sz="2200" spc="-40" dirty="0">
                <a:solidFill>
                  <a:schemeClr val="tx1"/>
                </a:solidFill>
              </a:rPr>
              <a:t> </a:t>
            </a:r>
            <a:r>
              <a:rPr sz="2200" dirty="0" err="1">
                <a:solidFill>
                  <a:schemeClr val="tx1"/>
                </a:solidFill>
              </a:rPr>
              <a:t>nosso</a:t>
            </a:r>
            <a:r>
              <a:rPr sz="2200" spc="-30" dirty="0">
                <a:solidFill>
                  <a:schemeClr val="tx1"/>
                </a:solidFill>
              </a:rPr>
              <a:t> </a:t>
            </a:r>
            <a:r>
              <a:rPr sz="2200" spc="-10" dirty="0" err="1">
                <a:solidFill>
                  <a:schemeClr val="tx1"/>
                </a:solidFill>
              </a:rPr>
              <a:t>público</a:t>
            </a:r>
            <a:r>
              <a:rPr lang="pt-BR" sz="2200" spc="-10" dirty="0">
                <a:solidFill>
                  <a:schemeClr val="tx1"/>
                </a:solidFill>
              </a:rPr>
              <a:t> </a:t>
            </a:r>
            <a:r>
              <a:rPr lang="pt-BR" sz="2200" spc="-35" dirty="0">
                <a:solidFill>
                  <a:srgbClr val="1C9949"/>
                </a:solidFill>
                <a:latin typeface="Arial Black"/>
                <a:cs typeface="Arial Black"/>
              </a:rPr>
              <a:t>mais</a:t>
            </a:r>
            <a:r>
              <a:rPr lang="pt-BR" sz="2200" spc="-24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lang="pt-BR" sz="2200" spc="-35" dirty="0">
                <a:solidFill>
                  <a:srgbClr val="1C9949"/>
                </a:solidFill>
                <a:latin typeface="Arial Black"/>
                <a:cs typeface="Arial Black"/>
              </a:rPr>
              <a:t>usa</a:t>
            </a:r>
            <a:r>
              <a:rPr lang="pt-BR" sz="2200" spc="-24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lang="pt-BR" sz="2200" spc="-35" dirty="0">
                <a:solidFill>
                  <a:srgbClr val="1C9949"/>
                </a:solidFill>
                <a:latin typeface="Arial Black"/>
                <a:cs typeface="Arial Black"/>
              </a:rPr>
              <a:t>no</a:t>
            </a:r>
            <a:r>
              <a:rPr lang="pt-BR" sz="2200" spc="-25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lang="pt-BR" sz="2200" spc="-20" dirty="0">
                <a:solidFill>
                  <a:srgbClr val="1C9949"/>
                </a:solidFill>
                <a:latin typeface="Arial Black"/>
                <a:cs typeface="Arial Black"/>
              </a:rPr>
              <a:t>dia</a:t>
            </a:r>
            <a:r>
              <a:rPr lang="pt-BR" sz="2200" spc="-229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lang="pt-BR" sz="2200" dirty="0">
                <a:solidFill>
                  <a:srgbClr val="1C9949"/>
                </a:solidFill>
                <a:latin typeface="Arial Black"/>
                <a:cs typeface="Arial Black"/>
              </a:rPr>
              <a:t>a</a:t>
            </a:r>
            <a:r>
              <a:rPr lang="pt-BR" sz="2200" spc="-24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lang="pt-BR" sz="2200" spc="-20" dirty="0">
                <a:solidFill>
                  <a:srgbClr val="1C9949"/>
                </a:solidFill>
                <a:latin typeface="Arial Black"/>
                <a:cs typeface="Arial Black"/>
              </a:rPr>
              <a:t>dia.</a:t>
            </a:r>
            <a:endParaRPr sz="22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56259" y="3276600"/>
            <a:ext cx="3489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Nos integrando</a:t>
            </a:r>
            <a:r>
              <a:rPr sz="16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185" dirty="0">
                <a:solidFill>
                  <a:srgbClr val="4A3E40"/>
                </a:solidFill>
                <a:latin typeface="Lucida Sans Unicode"/>
                <a:cs typeface="Lucida Sans Unicode"/>
              </a:rPr>
              <a:t>a</a:t>
            </a:r>
            <a:r>
              <a:rPr sz="16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4A3E40"/>
                </a:solidFill>
                <a:latin typeface="Lucida Sans Unicode"/>
                <a:cs typeface="Lucida Sans Unicode"/>
              </a:rPr>
              <a:t>um</a:t>
            </a:r>
            <a:r>
              <a:rPr sz="16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 hábito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digital</a:t>
            </a:r>
            <a:r>
              <a:rPr sz="16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consolidado,</a:t>
            </a:r>
            <a:r>
              <a:rPr sz="1600" spc="1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conseguimos: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6259" y="4023360"/>
            <a:ext cx="359092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Reduzir</a:t>
            </a:r>
            <a:r>
              <a:rPr sz="1600" spc="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barreiras</a:t>
            </a:r>
            <a:r>
              <a:rPr sz="1600" spc="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6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acesso</a:t>
            </a:r>
            <a:endParaRPr sz="1600" dirty="0">
              <a:latin typeface="Lucida Sans Unicode"/>
              <a:cs typeface="Lucida Sans Unicode"/>
            </a:endParaRPr>
          </a:p>
          <a:p>
            <a:pPr marL="299085" marR="57467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Aumentar</a:t>
            </a:r>
            <a:r>
              <a:rPr sz="1600" spc="3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interações</a:t>
            </a:r>
            <a:r>
              <a:rPr sz="1600" spc="3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mais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frequentes</a:t>
            </a:r>
            <a:r>
              <a:rPr sz="1600" spc="9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6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consistentes</a:t>
            </a:r>
            <a:endParaRPr sz="1600" dirty="0"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Permanecer</a:t>
            </a:r>
            <a:r>
              <a:rPr sz="1600" spc="1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nos</a:t>
            </a:r>
            <a:r>
              <a:rPr sz="16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aplicativos</a:t>
            </a:r>
            <a:r>
              <a:rPr sz="1600" spc="1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que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o</a:t>
            </a:r>
            <a:r>
              <a:rPr sz="16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usuário</a:t>
            </a:r>
            <a:r>
              <a:rPr sz="16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já</a:t>
            </a:r>
            <a:r>
              <a:rPr sz="16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está</a:t>
            </a:r>
            <a:r>
              <a:rPr sz="1600" spc="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presente</a:t>
            </a:r>
            <a:endParaRPr sz="1600" dirty="0">
              <a:latin typeface="Lucida Sans Unicode"/>
              <a:cs typeface="Lucida Sans Unicode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6F33586-11FC-BB10-4CAD-9DE55CCAB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75400B8-9EC6-08C3-1E03-06235B507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7568" y="6281699"/>
            <a:ext cx="104012" cy="7138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454256" y="6364579"/>
            <a:ext cx="271145" cy="187325"/>
            <a:chOff x="11454256" y="6364579"/>
            <a:chExt cx="271145" cy="1873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37568" y="6480175"/>
              <a:ext cx="104012" cy="713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54256" y="6364579"/>
              <a:ext cx="271145" cy="104139"/>
            </a:xfrm>
            <a:custGeom>
              <a:avLst/>
              <a:gdLst/>
              <a:ahLst/>
              <a:cxnLst/>
              <a:rect l="l" t="t" r="r" b="b"/>
              <a:pathLst>
                <a:path w="271145" h="104139">
                  <a:moveTo>
                    <a:pt x="218567" y="0"/>
                  </a:moveTo>
                  <a:lnTo>
                    <a:pt x="51943" y="0"/>
                  </a:lnTo>
                  <a:lnTo>
                    <a:pt x="31718" y="4088"/>
                  </a:lnTo>
                  <a:lnTo>
                    <a:pt x="15208" y="15236"/>
                  </a:lnTo>
                  <a:lnTo>
                    <a:pt x="4079" y="31771"/>
                  </a:lnTo>
                  <a:lnTo>
                    <a:pt x="0" y="52019"/>
                  </a:lnTo>
                  <a:lnTo>
                    <a:pt x="4079" y="72266"/>
                  </a:lnTo>
                  <a:lnTo>
                    <a:pt x="15208" y="88801"/>
                  </a:lnTo>
                  <a:lnTo>
                    <a:pt x="31718" y="99950"/>
                  </a:lnTo>
                  <a:lnTo>
                    <a:pt x="51943" y="104038"/>
                  </a:lnTo>
                  <a:lnTo>
                    <a:pt x="218567" y="104038"/>
                  </a:lnTo>
                  <a:lnTo>
                    <a:pt x="238811" y="99950"/>
                  </a:lnTo>
                  <a:lnTo>
                    <a:pt x="250014" y="92405"/>
                  </a:lnTo>
                  <a:lnTo>
                    <a:pt x="126746" y="92405"/>
                  </a:lnTo>
                  <a:lnTo>
                    <a:pt x="119507" y="85166"/>
                  </a:lnTo>
                  <a:lnTo>
                    <a:pt x="119507" y="83019"/>
                  </a:lnTo>
                  <a:lnTo>
                    <a:pt x="47498" y="83019"/>
                  </a:lnTo>
                  <a:lnTo>
                    <a:pt x="45085" y="80683"/>
                  </a:lnTo>
                  <a:lnTo>
                    <a:pt x="45085" y="74828"/>
                  </a:lnTo>
                  <a:lnTo>
                    <a:pt x="47498" y="72478"/>
                  </a:lnTo>
                  <a:lnTo>
                    <a:pt x="119507" y="72478"/>
                  </a:lnTo>
                  <a:lnTo>
                    <a:pt x="119507" y="57289"/>
                  </a:lnTo>
                  <a:lnTo>
                    <a:pt x="47498" y="57289"/>
                  </a:lnTo>
                  <a:lnTo>
                    <a:pt x="45085" y="54940"/>
                  </a:lnTo>
                  <a:lnTo>
                    <a:pt x="45085" y="49098"/>
                  </a:lnTo>
                  <a:lnTo>
                    <a:pt x="47498" y="46748"/>
                  </a:lnTo>
                  <a:lnTo>
                    <a:pt x="119507" y="46748"/>
                  </a:lnTo>
                  <a:lnTo>
                    <a:pt x="119507" y="31546"/>
                  </a:lnTo>
                  <a:lnTo>
                    <a:pt x="47498" y="31546"/>
                  </a:lnTo>
                  <a:lnTo>
                    <a:pt x="45085" y="29209"/>
                  </a:lnTo>
                  <a:lnTo>
                    <a:pt x="45085" y="23355"/>
                  </a:lnTo>
                  <a:lnTo>
                    <a:pt x="47498" y="21018"/>
                  </a:lnTo>
                  <a:lnTo>
                    <a:pt x="119507" y="21018"/>
                  </a:lnTo>
                  <a:lnTo>
                    <a:pt x="119507" y="18910"/>
                  </a:lnTo>
                  <a:lnTo>
                    <a:pt x="126746" y="11658"/>
                  </a:lnTo>
                  <a:lnTo>
                    <a:pt x="250052" y="11658"/>
                  </a:lnTo>
                  <a:lnTo>
                    <a:pt x="238811" y="4088"/>
                  </a:lnTo>
                  <a:lnTo>
                    <a:pt x="218567" y="0"/>
                  </a:lnTo>
                  <a:close/>
                </a:path>
                <a:path w="271145" h="104139">
                  <a:moveTo>
                    <a:pt x="250052" y="11658"/>
                  </a:moveTo>
                  <a:lnTo>
                    <a:pt x="144652" y="11658"/>
                  </a:lnTo>
                  <a:lnTo>
                    <a:pt x="151892" y="18910"/>
                  </a:lnTo>
                  <a:lnTo>
                    <a:pt x="151854" y="85166"/>
                  </a:lnTo>
                  <a:lnTo>
                    <a:pt x="144652" y="92405"/>
                  </a:lnTo>
                  <a:lnTo>
                    <a:pt x="250014" y="92405"/>
                  </a:lnTo>
                  <a:lnTo>
                    <a:pt x="255365" y="88801"/>
                  </a:lnTo>
                  <a:lnTo>
                    <a:pt x="259271" y="83019"/>
                  </a:lnTo>
                  <a:lnTo>
                    <a:pt x="169317" y="83019"/>
                  </a:lnTo>
                  <a:lnTo>
                    <a:pt x="166917" y="80683"/>
                  </a:lnTo>
                  <a:lnTo>
                    <a:pt x="166877" y="74828"/>
                  </a:lnTo>
                  <a:lnTo>
                    <a:pt x="169264" y="72478"/>
                  </a:lnTo>
                  <a:lnTo>
                    <a:pt x="266393" y="72478"/>
                  </a:lnTo>
                  <a:lnTo>
                    <a:pt x="266537" y="72266"/>
                  </a:lnTo>
                  <a:lnTo>
                    <a:pt x="269569" y="57289"/>
                  </a:lnTo>
                  <a:lnTo>
                    <a:pt x="169330" y="57289"/>
                  </a:lnTo>
                  <a:lnTo>
                    <a:pt x="166917" y="54940"/>
                  </a:lnTo>
                  <a:lnTo>
                    <a:pt x="166877" y="49098"/>
                  </a:lnTo>
                  <a:lnTo>
                    <a:pt x="169251" y="46748"/>
                  </a:lnTo>
                  <a:lnTo>
                    <a:pt x="269569" y="46748"/>
                  </a:lnTo>
                  <a:lnTo>
                    <a:pt x="266537" y="31771"/>
                  </a:lnTo>
                  <a:lnTo>
                    <a:pt x="266385" y="31546"/>
                  </a:lnTo>
                  <a:lnTo>
                    <a:pt x="169317" y="31546"/>
                  </a:lnTo>
                  <a:lnTo>
                    <a:pt x="166917" y="29209"/>
                  </a:lnTo>
                  <a:lnTo>
                    <a:pt x="166877" y="23355"/>
                  </a:lnTo>
                  <a:lnTo>
                    <a:pt x="169251" y="21018"/>
                  </a:lnTo>
                  <a:lnTo>
                    <a:pt x="259271" y="21018"/>
                  </a:lnTo>
                  <a:lnTo>
                    <a:pt x="255365" y="15236"/>
                  </a:lnTo>
                  <a:lnTo>
                    <a:pt x="250052" y="11658"/>
                  </a:lnTo>
                  <a:close/>
                </a:path>
                <a:path w="271145" h="104139">
                  <a:moveTo>
                    <a:pt x="71500" y="72478"/>
                  </a:moveTo>
                  <a:lnTo>
                    <a:pt x="53340" y="72478"/>
                  </a:lnTo>
                  <a:lnTo>
                    <a:pt x="55625" y="74828"/>
                  </a:lnTo>
                  <a:lnTo>
                    <a:pt x="55625" y="80683"/>
                  </a:lnTo>
                  <a:lnTo>
                    <a:pt x="53340" y="83019"/>
                  </a:lnTo>
                  <a:lnTo>
                    <a:pt x="71500" y="83019"/>
                  </a:lnTo>
                  <a:lnTo>
                    <a:pt x="69215" y="80683"/>
                  </a:lnTo>
                  <a:lnTo>
                    <a:pt x="69215" y="74828"/>
                  </a:lnTo>
                  <a:lnTo>
                    <a:pt x="71500" y="72478"/>
                  </a:lnTo>
                  <a:close/>
                </a:path>
                <a:path w="271145" h="104139">
                  <a:moveTo>
                    <a:pt x="95503" y="72478"/>
                  </a:moveTo>
                  <a:lnTo>
                    <a:pt x="77343" y="72478"/>
                  </a:lnTo>
                  <a:lnTo>
                    <a:pt x="79756" y="74828"/>
                  </a:lnTo>
                  <a:lnTo>
                    <a:pt x="79756" y="80683"/>
                  </a:lnTo>
                  <a:lnTo>
                    <a:pt x="77343" y="83019"/>
                  </a:lnTo>
                  <a:lnTo>
                    <a:pt x="95631" y="83019"/>
                  </a:lnTo>
                  <a:lnTo>
                    <a:pt x="93218" y="80683"/>
                  </a:lnTo>
                  <a:lnTo>
                    <a:pt x="93218" y="74828"/>
                  </a:lnTo>
                  <a:lnTo>
                    <a:pt x="95503" y="72478"/>
                  </a:lnTo>
                  <a:close/>
                </a:path>
                <a:path w="271145" h="104139">
                  <a:moveTo>
                    <a:pt x="119507" y="72478"/>
                  </a:moveTo>
                  <a:lnTo>
                    <a:pt x="101346" y="72478"/>
                  </a:lnTo>
                  <a:lnTo>
                    <a:pt x="103759" y="74828"/>
                  </a:lnTo>
                  <a:lnTo>
                    <a:pt x="103759" y="80683"/>
                  </a:lnTo>
                  <a:lnTo>
                    <a:pt x="101346" y="83019"/>
                  </a:lnTo>
                  <a:lnTo>
                    <a:pt x="119507" y="83019"/>
                  </a:lnTo>
                  <a:lnTo>
                    <a:pt x="119507" y="72478"/>
                  </a:lnTo>
                  <a:close/>
                </a:path>
                <a:path w="271145" h="104139">
                  <a:moveTo>
                    <a:pt x="193267" y="72478"/>
                  </a:moveTo>
                  <a:lnTo>
                    <a:pt x="175157" y="72478"/>
                  </a:lnTo>
                  <a:lnTo>
                    <a:pt x="177419" y="74828"/>
                  </a:lnTo>
                  <a:lnTo>
                    <a:pt x="177381" y="80683"/>
                  </a:lnTo>
                  <a:lnTo>
                    <a:pt x="175108" y="83019"/>
                  </a:lnTo>
                  <a:lnTo>
                    <a:pt x="193320" y="83019"/>
                  </a:lnTo>
                  <a:lnTo>
                    <a:pt x="190920" y="80683"/>
                  </a:lnTo>
                  <a:lnTo>
                    <a:pt x="190881" y="74828"/>
                  </a:lnTo>
                  <a:lnTo>
                    <a:pt x="193267" y="72478"/>
                  </a:lnTo>
                  <a:close/>
                </a:path>
                <a:path w="271145" h="104139">
                  <a:moveTo>
                    <a:pt x="217272" y="72478"/>
                  </a:moveTo>
                  <a:lnTo>
                    <a:pt x="199160" y="72478"/>
                  </a:lnTo>
                  <a:lnTo>
                    <a:pt x="201422" y="74828"/>
                  </a:lnTo>
                  <a:lnTo>
                    <a:pt x="201384" y="80683"/>
                  </a:lnTo>
                  <a:lnTo>
                    <a:pt x="199111" y="83019"/>
                  </a:lnTo>
                  <a:lnTo>
                    <a:pt x="217321" y="83019"/>
                  </a:lnTo>
                  <a:lnTo>
                    <a:pt x="215048" y="80683"/>
                  </a:lnTo>
                  <a:lnTo>
                    <a:pt x="215011" y="74828"/>
                  </a:lnTo>
                  <a:lnTo>
                    <a:pt x="217272" y="72478"/>
                  </a:lnTo>
                  <a:close/>
                </a:path>
                <a:path w="271145" h="104139">
                  <a:moveTo>
                    <a:pt x="266393" y="72478"/>
                  </a:moveTo>
                  <a:lnTo>
                    <a:pt x="223165" y="72478"/>
                  </a:lnTo>
                  <a:lnTo>
                    <a:pt x="225551" y="74828"/>
                  </a:lnTo>
                  <a:lnTo>
                    <a:pt x="225512" y="80683"/>
                  </a:lnTo>
                  <a:lnTo>
                    <a:pt x="223112" y="83019"/>
                  </a:lnTo>
                  <a:lnTo>
                    <a:pt x="259271" y="83019"/>
                  </a:lnTo>
                  <a:lnTo>
                    <a:pt x="266393" y="72478"/>
                  </a:lnTo>
                  <a:close/>
                </a:path>
                <a:path w="271145" h="104139">
                  <a:moveTo>
                    <a:pt x="71500" y="46748"/>
                  </a:moveTo>
                  <a:lnTo>
                    <a:pt x="53340" y="46748"/>
                  </a:lnTo>
                  <a:lnTo>
                    <a:pt x="55625" y="49098"/>
                  </a:lnTo>
                  <a:lnTo>
                    <a:pt x="55625" y="54940"/>
                  </a:lnTo>
                  <a:lnTo>
                    <a:pt x="53340" y="57289"/>
                  </a:lnTo>
                  <a:lnTo>
                    <a:pt x="71500" y="57289"/>
                  </a:lnTo>
                  <a:lnTo>
                    <a:pt x="69215" y="54940"/>
                  </a:lnTo>
                  <a:lnTo>
                    <a:pt x="69215" y="49098"/>
                  </a:lnTo>
                  <a:lnTo>
                    <a:pt x="71500" y="46748"/>
                  </a:lnTo>
                  <a:close/>
                </a:path>
                <a:path w="271145" h="104139">
                  <a:moveTo>
                    <a:pt x="95503" y="46748"/>
                  </a:moveTo>
                  <a:lnTo>
                    <a:pt x="77343" y="46748"/>
                  </a:lnTo>
                  <a:lnTo>
                    <a:pt x="79756" y="49098"/>
                  </a:lnTo>
                  <a:lnTo>
                    <a:pt x="79756" y="54940"/>
                  </a:lnTo>
                  <a:lnTo>
                    <a:pt x="77343" y="57289"/>
                  </a:lnTo>
                  <a:lnTo>
                    <a:pt x="95631" y="57289"/>
                  </a:lnTo>
                  <a:lnTo>
                    <a:pt x="93218" y="54940"/>
                  </a:lnTo>
                  <a:lnTo>
                    <a:pt x="93218" y="49098"/>
                  </a:lnTo>
                  <a:lnTo>
                    <a:pt x="95503" y="46748"/>
                  </a:lnTo>
                  <a:close/>
                </a:path>
                <a:path w="271145" h="104139">
                  <a:moveTo>
                    <a:pt x="119507" y="46748"/>
                  </a:moveTo>
                  <a:lnTo>
                    <a:pt x="101346" y="46748"/>
                  </a:lnTo>
                  <a:lnTo>
                    <a:pt x="103759" y="49098"/>
                  </a:lnTo>
                  <a:lnTo>
                    <a:pt x="103759" y="54940"/>
                  </a:lnTo>
                  <a:lnTo>
                    <a:pt x="101346" y="57289"/>
                  </a:lnTo>
                  <a:lnTo>
                    <a:pt x="119507" y="57289"/>
                  </a:lnTo>
                  <a:lnTo>
                    <a:pt x="119507" y="46748"/>
                  </a:lnTo>
                  <a:close/>
                </a:path>
                <a:path w="271145" h="104139">
                  <a:moveTo>
                    <a:pt x="193254" y="46748"/>
                  </a:moveTo>
                  <a:lnTo>
                    <a:pt x="175170" y="46748"/>
                  </a:lnTo>
                  <a:lnTo>
                    <a:pt x="177419" y="49098"/>
                  </a:lnTo>
                  <a:lnTo>
                    <a:pt x="177381" y="54940"/>
                  </a:lnTo>
                  <a:lnTo>
                    <a:pt x="175095" y="57289"/>
                  </a:lnTo>
                  <a:lnTo>
                    <a:pt x="193333" y="57289"/>
                  </a:lnTo>
                  <a:lnTo>
                    <a:pt x="190920" y="54940"/>
                  </a:lnTo>
                  <a:lnTo>
                    <a:pt x="190881" y="49098"/>
                  </a:lnTo>
                  <a:lnTo>
                    <a:pt x="193254" y="46748"/>
                  </a:lnTo>
                  <a:close/>
                </a:path>
                <a:path w="271145" h="104139">
                  <a:moveTo>
                    <a:pt x="217259" y="46748"/>
                  </a:moveTo>
                  <a:lnTo>
                    <a:pt x="199173" y="46748"/>
                  </a:lnTo>
                  <a:lnTo>
                    <a:pt x="201422" y="49098"/>
                  </a:lnTo>
                  <a:lnTo>
                    <a:pt x="201384" y="54940"/>
                  </a:lnTo>
                  <a:lnTo>
                    <a:pt x="199098" y="57289"/>
                  </a:lnTo>
                  <a:lnTo>
                    <a:pt x="217334" y="57289"/>
                  </a:lnTo>
                  <a:lnTo>
                    <a:pt x="215048" y="54940"/>
                  </a:lnTo>
                  <a:lnTo>
                    <a:pt x="215011" y="49098"/>
                  </a:lnTo>
                  <a:lnTo>
                    <a:pt x="217259" y="46748"/>
                  </a:lnTo>
                  <a:close/>
                </a:path>
                <a:path w="271145" h="104139">
                  <a:moveTo>
                    <a:pt x="269569" y="46748"/>
                  </a:moveTo>
                  <a:lnTo>
                    <a:pt x="223178" y="46748"/>
                  </a:lnTo>
                  <a:lnTo>
                    <a:pt x="225551" y="49098"/>
                  </a:lnTo>
                  <a:lnTo>
                    <a:pt x="225512" y="54940"/>
                  </a:lnTo>
                  <a:lnTo>
                    <a:pt x="223099" y="57289"/>
                  </a:lnTo>
                  <a:lnTo>
                    <a:pt x="269569" y="57289"/>
                  </a:lnTo>
                  <a:lnTo>
                    <a:pt x="270637" y="52019"/>
                  </a:lnTo>
                  <a:lnTo>
                    <a:pt x="269569" y="46748"/>
                  </a:lnTo>
                  <a:close/>
                </a:path>
                <a:path w="271145" h="104139">
                  <a:moveTo>
                    <a:pt x="71500" y="21018"/>
                  </a:moveTo>
                  <a:lnTo>
                    <a:pt x="53340" y="21018"/>
                  </a:lnTo>
                  <a:lnTo>
                    <a:pt x="55625" y="23355"/>
                  </a:lnTo>
                  <a:lnTo>
                    <a:pt x="55625" y="29209"/>
                  </a:lnTo>
                  <a:lnTo>
                    <a:pt x="53340" y="31546"/>
                  </a:lnTo>
                  <a:lnTo>
                    <a:pt x="71500" y="31546"/>
                  </a:lnTo>
                  <a:lnTo>
                    <a:pt x="69215" y="29209"/>
                  </a:lnTo>
                  <a:lnTo>
                    <a:pt x="69215" y="23355"/>
                  </a:lnTo>
                  <a:lnTo>
                    <a:pt x="71500" y="21018"/>
                  </a:lnTo>
                  <a:close/>
                </a:path>
                <a:path w="271145" h="104139">
                  <a:moveTo>
                    <a:pt x="95503" y="21018"/>
                  </a:moveTo>
                  <a:lnTo>
                    <a:pt x="77343" y="21018"/>
                  </a:lnTo>
                  <a:lnTo>
                    <a:pt x="79756" y="23355"/>
                  </a:lnTo>
                  <a:lnTo>
                    <a:pt x="79756" y="29209"/>
                  </a:lnTo>
                  <a:lnTo>
                    <a:pt x="77343" y="31546"/>
                  </a:lnTo>
                  <a:lnTo>
                    <a:pt x="95631" y="31546"/>
                  </a:lnTo>
                  <a:lnTo>
                    <a:pt x="93218" y="29209"/>
                  </a:lnTo>
                  <a:lnTo>
                    <a:pt x="93218" y="23355"/>
                  </a:lnTo>
                  <a:lnTo>
                    <a:pt x="95503" y="21018"/>
                  </a:lnTo>
                  <a:close/>
                </a:path>
                <a:path w="271145" h="104139">
                  <a:moveTo>
                    <a:pt x="119507" y="21018"/>
                  </a:moveTo>
                  <a:lnTo>
                    <a:pt x="101346" y="21018"/>
                  </a:lnTo>
                  <a:lnTo>
                    <a:pt x="103759" y="23355"/>
                  </a:lnTo>
                  <a:lnTo>
                    <a:pt x="103759" y="29209"/>
                  </a:lnTo>
                  <a:lnTo>
                    <a:pt x="101346" y="31546"/>
                  </a:lnTo>
                  <a:lnTo>
                    <a:pt x="119507" y="31546"/>
                  </a:lnTo>
                  <a:lnTo>
                    <a:pt x="119507" y="21018"/>
                  </a:lnTo>
                  <a:close/>
                </a:path>
                <a:path w="271145" h="104139">
                  <a:moveTo>
                    <a:pt x="193254" y="21018"/>
                  </a:moveTo>
                  <a:lnTo>
                    <a:pt x="175170" y="21018"/>
                  </a:lnTo>
                  <a:lnTo>
                    <a:pt x="177419" y="23355"/>
                  </a:lnTo>
                  <a:lnTo>
                    <a:pt x="177381" y="29209"/>
                  </a:lnTo>
                  <a:lnTo>
                    <a:pt x="175108" y="31546"/>
                  </a:lnTo>
                  <a:lnTo>
                    <a:pt x="193320" y="31546"/>
                  </a:lnTo>
                  <a:lnTo>
                    <a:pt x="190920" y="29209"/>
                  </a:lnTo>
                  <a:lnTo>
                    <a:pt x="190881" y="23355"/>
                  </a:lnTo>
                  <a:lnTo>
                    <a:pt x="193254" y="21018"/>
                  </a:lnTo>
                  <a:close/>
                </a:path>
                <a:path w="271145" h="104139">
                  <a:moveTo>
                    <a:pt x="217259" y="21018"/>
                  </a:moveTo>
                  <a:lnTo>
                    <a:pt x="199173" y="21018"/>
                  </a:lnTo>
                  <a:lnTo>
                    <a:pt x="201422" y="23355"/>
                  </a:lnTo>
                  <a:lnTo>
                    <a:pt x="201384" y="29209"/>
                  </a:lnTo>
                  <a:lnTo>
                    <a:pt x="199111" y="31546"/>
                  </a:lnTo>
                  <a:lnTo>
                    <a:pt x="217321" y="31546"/>
                  </a:lnTo>
                  <a:lnTo>
                    <a:pt x="215048" y="29209"/>
                  </a:lnTo>
                  <a:lnTo>
                    <a:pt x="215011" y="23355"/>
                  </a:lnTo>
                  <a:lnTo>
                    <a:pt x="217259" y="21018"/>
                  </a:lnTo>
                  <a:close/>
                </a:path>
                <a:path w="271145" h="104139">
                  <a:moveTo>
                    <a:pt x="259271" y="21018"/>
                  </a:moveTo>
                  <a:lnTo>
                    <a:pt x="223178" y="21018"/>
                  </a:lnTo>
                  <a:lnTo>
                    <a:pt x="225551" y="23355"/>
                  </a:lnTo>
                  <a:lnTo>
                    <a:pt x="225512" y="29209"/>
                  </a:lnTo>
                  <a:lnTo>
                    <a:pt x="223112" y="31546"/>
                  </a:lnTo>
                  <a:lnTo>
                    <a:pt x="266385" y="31546"/>
                  </a:lnTo>
                  <a:lnTo>
                    <a:pt x="259271" y="21018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7159" y="449707"/>
            <a:ext cx="6194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Menu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120" dirty="0">
                <a:solidFill>
                  <a:schemeClr val="tx1"/>
                </a:solidFill>
              </a:rPr>
              <a:t>de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95" dirty="0">
                <a:solidFill>
                  <a:schemeClr val="tx1"/>
                </a:solidFill>
              </a:rPr>
              <a:t>opções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70" dirty="0">
                <a:solidFill>
                  <a:schemeClr val="tx1"/>
                </a:solidFill>
              </a:rPr>
              <a:t>do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Bot*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420" dirty="0">
                <a:solidFill>
                  <a:schemeClr val="tx1"/>
                </a:solidFill>
              </a:rPr>
              <a:t>–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85" dirty="0">
                <a:solidFill>
                  <a:schemeClr val="tx1"/>
                </a:solidFill>
              </a:rPr>
              <a:t>Nova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65" dirty="0">
                <a:solidFill>
                  <a:schemeClr val="tx1"/>
                </a:solidFill>
              </a:rPr>
              <a:t>jornada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13913" y="6178702"/>
            <a:ext cx="1069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75" dirty="0">
                <a:solidFill>
                  <a:srgbClr val="4A3E40"/>
                </a:solidFill>
                <a:latin typeface="Verdana"/>
                <a:cs typeface="Verdana"/>
              </a:rPr>
              <a:t>*Bot</a:t>
            </a:r>
            <a:r>
              <a:rPr sz="1200" i="1" spc="-55" dirty="0">
                <a:solidFill>
                  <a:srgbClr val="4A3E40"/>
                </a:solidFill>
                <a:latin typeface="Verdana"/>
                <a:cs typeface="Verdana"/>
              </a:rPr>
              <a:t> </a:t>
            </a:r>
            <a:r>
              <a:rPr sz="1200" i="1" spc="-10" dirty="0">
                <a:solidFill>
                  <a:srgbClr val="4A3E40"/>
                </a:solidFill>
                <a:latin typeface="Verdana"/>
                <a:cs typeface="Verdana"/>
              </a:rPr>
              <a:t>Puro</a:t>
            </a:r>
            <a:r>
              <a:rPr sz="1200" i="1" spc="-60" dirty="0">
                <a:solidFill>
                  <a:srgbClr val="4A3E40"/>
                </a:solidFill>
                <a:latin typeface="Verdana"/>
                <a:cs typeface="Verdana"/>
              </a:rPr>
              <a:t> </a:t>
            </a:r>
            <a:r>
              <a:rPr sz="1200" i="1" spc="-55" dirty="0">
                <a:solidFill>
                  <a:srgbClr val="4A3E40"/>
                </a:solidFill>
                <a:latin typeface="Verdana"/>
                <a:cs typeface="Verdana"/>
              </a:rPr>
              <a:t>TEM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66138" y="1458594"/>
            <a:ext cx="5267960" cy="4180204"/>
          </a:xfrm>
          <a:custGeom>
            <a:avLst/>
            <a:gdLst/>
            <a:ahLst/>
            <a:cxnLst/>
            <a:rect l="l" t="t" r="r" b="b"/>
            <a:pathLst>
              <a:path w="5267959" h="4180204">
                <a:moveTo>
                  <a:pt x="0" y="353821"/>
                </a:moveTo>
                <a:lnTo>
                  <a:pt x="3231" y="305801"/>
                </a:lnTo>
                <a:lnTo>
                  <a:pt x="12644" y="259747"/>
                </a:lnTo>
                <a:lnTo>
                  <a:pt x="27816" y="216080"/>
                </a:lnTo>
                <a:lnTo>
                  <a:pt x="48325" y="175222"/>
                </a:lnTo>
                <a:lnTo>
                  <a:pt x="73748" y="137593"/>
                </a:lnTo>
                <a:lnTo>
                  <a:pt x="103663" y="103616"/>
                </a:lnTo>
                <a:lnTo>
                  <a:pt x="137647" y="73710"/>
                </a:lnTo>
                <a:lnTo>
                  <a:pt x="175278" y="48297"/>
                </a:lnTo>
                <a:lnTo>
                  <a:pt x="216134" y="27799"/>
                </a:lnTo>
                <a:lnTo>
                  <a:pt x="259791" y="12635"/>
                </a:lnTo>
                <a:lnTo>
                  <a:pt x="305828" y="3229"/>
                </a:lnTo>
                <a:lnTo>
                  <a:pt x="353822" y="0"/>
                </a:lnTo>
                <a:lnTo>
                  <a:pt x="4913757" y="0"/>
                </a:lnTo>
                <a:lnTo>
                  <a:pt x="4961750" y="3229"/>
                </a:lnTo>
                <a:lnTo>
                  <a:pt x="5007787" y="12635"/>
                </a:lnTo>
                <a:lnTo>
                  <a:pt x="5051444" y="27799"/>
                </a:lnTo>
                <a:lnTo>
                  <a:pt x="5092300" y="48297"/>
                </a:lnTo>
                <a:lnTo>
                  <a:pt x="5129931" y="73710"/>
                </a:lnTo>
                <a:lnTo>
                  <a:pt x="5163915" y="103616"/>
                </a:lnTo>
                <a:lnTo>
                  <a:pt x="5193830" y="137593"/>
                </a:lnTo>
                <a:lnTo>
                  <a:pt x="5219253" y="175222"/>
                </a:lnTo>
                <a:lnTo>
                  <a:pt x="5239762" y="216080"/>
                </a:lnTo>
                <a:lnTo>
                  <a:pt x="5254934" y="259747"/>
                </a:lnTo>
                <a:lnTo>
                  <a:pt x="5264347" y="305801"/>
                </a:lnTo>
                <a:lnTo>
                  <a:pt x="5267579" y="353821"/>
                </a:lnTo>
                <a:lnTo>
                  <a:pt x="5267579" y="3826255"/>
                </a:lnTo>
                <a:lnTo>
                  <a:pt x="5264347" y="3874249"/>
                </a:lnTo>
                <a:lnTo>
                  <a:pt x="5254934" y="3920284"/>
                </a:lnTo>
                <a:lnTo>
                  <a:pt x="5239762" y="3963939"/>
                </a:lnTo>
                <a:lnTo>
                  <a:pt x="5219253" y="4004792"/>
                </a:lnTo>
                <a:lnTo>
                  <a:pt x="5193830" y="4042420"/>
                </a:lnTo>
                <a:lnTo>
                  <a:pt x="5163915" y="4076401"/>
                </a:lnTo>
                <a:lnTo>
                  <a:pt x="5129931" y="4106313"/>
                </a:lnTo>
                <a:lnTo>
                  <a:pt x="5092300" y="4131733"/>
                </a:lnTo>
                <a:lnTo>
                  <a:pt x="5051444" y="4152239"/>
                </a:lnTo>
                <a:lnTo>
                  <a:pt x="5007787" y="4167409"/>
                </a:lnTo>
                <a:lnTo>
                  <a:pt x="4961750" y="4176821"/>
                </a:lnTo>
                <a:lnTo>
                  <a:pt x="4913757" y="4180052"/>
                </a:lnTo>
                <a:lnTo>
                  <a:pt x="353822" y="4180052"/>
                </a:lnTo>
                <a:lnTo>
                  <a:pt x="305828" y="4176821"/>
                </a:lnTo>
                <a:lnTo>
                  <a:pt x="259791" y="4167409"/>
                </a:lnTo>
                <a:lnTo>
                  <a:pt x="216134" y="4152239"/>
                </a:lnTo>
                <a:lnTo>
                  <a:pt x="175278" y="4131733"/>
                </a:lnTo>
                <a:lnTo>
                  <a:pt x="137647" y="4106313"/>
                </a:lnTo>
                <a:lnTo>
                  <a:pt x="103663" y="4076401"/>
                </a:lnTo>
                <a:lnTo>
                  <a:pt x="73748" y="4042420"/>
                </a:lnTo>
                <a:lnTo>
                  <a:pt x="48325" y="4004792"/>
                </a:lnTo>
                <a:lnTo>
                  <a:pt x="27816" y="3963939"/>
                </a:lnTo>
                <a:lnTo>
                  <a:pt x="12644" y="3920284"/>
                </a:lnTo>
                <a:lnTo>
                  <a:pt x="3231" y="3874249"/>
                </a:lnTo>
                <a:lnTo>
                  <a:pt x="0" y="3826255"/>
                </a:lnTo>
                <a:lnTo>
                  <a:pt x="0" y="353821"/>
                </a:lnTo>
                <a:close/>
              </a:path>
            </a:pathLst>
          </a:custGeom>
          <a:ln w="12699"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62250" y="1592707"/>
            <a:ext cx="3636010" cy="3678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1C9949"/>
                </a:solidFill>
                <a:latin typeface="Arial Black"/>
                <a:cs typeface="Arial Black"/>
              </a:rPr>
              <a:t>Telemedicina</a:t>
            </a:r>
            <a:r>
              <a:rPr sz="1100" spc="-10" dirty="0">
                <a:solidFill>
                  <a:srgbClr val="EB6238"/>
                </a:solidFill>
                <a:latin typeface="Arial Black"/>
                <a:cs typeface="Arial Black"/>
              </a:rPr>
              <a:t>:</a:t>
            </a:r>
            <a:endParaRPr sz="11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Consulta</a:t>
            </a:r>
            <a:r>
              <a:rPr sz="110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agendada</a:t>
            </a:r>
            <a:r>
              <a:rPr sz="110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1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por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pronto</a:t>
            </a:r>
            <a:r>
              <a:rPr sz="11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atendimento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100" spc="-45" dirty="0">
                <a:solidFill>
                  <a:srgbClr val="1C9949"/>
                </a:solidFill>
                <a:latin typeface="Arial Black"/>
                <a:cs typeface="Arial Black"/>
              </a:rPr>
              <a:t>Novo</a:t>
            </a:r>
            <a:r>
              <a:rPr sz="1100" spc="-13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C9949"/>
                </a:solidFill>
                <a:latin typeface="Arial Black"/>
                <a:cs typeface="Arial Black"/>
              </a:rPr>
              <a:t>agendamento:</a:t>
            </a:r>
            <a:endParaRPr sz="11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Novas</a:t>
            </a:r>
            <a:r>
              <a:rPr sz="11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solicitações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para</a:t>
            </a:r>
            <a:r>
              <a:rPr sz="1100" spc="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consultas</a:t>
            </a:r>
            <a:r>
              <a:rPr sz="11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1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exames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100" spc="-45" dirty="0">
                <a:solidFill>
                  <a:srgbClr val="1C9949"/>
                </a:solidFill>
                <a:latin typeface="Arial Black"/>
                <a:cs typeface="Arial Black"/>
              </a:rPr>
              <a:t>Meus</a:t>
            </a:r>
            <a:r>
              <a:rPr sz="1100" spc="-114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C9949"/>
                </a:solidFill>
                <a:latin typeface="Arial Black"/>
                <a:cs typeface="Arial Black"/>
              </a:rPr>
              <a:t>agendamentos:</a:t>
            </a:r>
            <a:endParaRPr sz="11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Solicitações</a:t>
            </a:r>
            <a:r>
              <a:rPr sz="11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abertas</a:t>
            </a:r>
            <a:r>
              <a:rPr sz="11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para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consultas</a:t>
            </a:r>
            <a:r>
              <a:rPr sz="11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exames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100" spc="-80" dirty="0">
                <a:solidFill>
                  <a:srgbClr val="1C9949"/>
                </a:solidFill>
                <a:latin typeface="Arial Black"/>
                <a:cs typeface="Arial Black"/>
              </a:rPr>
              <a:t>Estou</a:t>
            </a:r>
            <a:r>
              <a:rPr sz="1100" spc="-114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solidFill>
                  <a:srgbClr val="1C9949"/>
                </a:solidFill>
                <a:latin typeface="Arial Black"/>
                <a:cs typeface="Arial Black"/>
              </a:rPr>
              <a:t>na</a:t>
            </a:r>
            <a:r>
              <a:rPr sz="1100" spc="-11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C9949"/>
                </a:solidFill>
                <a:latin typeface="Arial Black"/>
                <a:cs typeface="Arial Black"/>
              </a:rPr>
              <a:t>clínica:</a:t>
            </a:r>
            <a:endParaRPr sz="11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700" marR="560705">
              <a:lnSpc>
                <a:spcPct val="100000"/>
              </a:lnSpc>
            </a:pP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Suporte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por</a:t>
            </a:r>
            <a:r>
              <a:rPr sz="11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telefone</a:t>
            </a:r>
            <a:r>
              <a:rPr sz="1100" spc="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ou </a:t>
            </a:r>
            <a:r>
              <a:rPr sz="11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texto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com</a:t>
            </a:r>
            <a:r>
              <a:rPr sz="11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questões 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envolvendo</a:t>
            </a:r>
            <a:r>
              <a:rPr sz="11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o</a:t>
            </a:r>
            <a:r>
              <a:rPr sz="11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atendimento</a:t>
            </a:r>
            <a:r>
              <a:rPr sz="11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presencial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100" spc="-40" dirty="0">
                <a:solidFill>
                  <a:srgbClr val="1C9949"/>
                </a:solidFill>
                <a:latin typeface="Arial Black"/>
                <a:cs typeface="Arial Black"/>
              </a:rPr>
              <a:t>Outras</a:t>
            </a:r>
            <a:r>
              <a:rPr sz="1100" spc="-7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C9949"/>
                </a:solidFill>
                <a:latin typeface="Arial Black"/>
                <a:cs typeface="Arial Black"/>
              </a:rPr>
              <a:t>opções:</a:t>
            </a:r>
            <a:endParaRPr sz="11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Permite</a:t>
            </a:r>
            <a:r>
              <a:rPr sz="11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que</a:t>
            </a:r>
            <a:r>
              <a:rPr sz="1100" spc="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o</a:t>
            </a:r>
            <a:r>
              <a:rPr sz="1100" spc="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usuário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descreva</a:t>
            </a:r>
            <a:r>
              <a:rPr sz="11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sua</a:t>
            </a:r>
            <a:r>
              <a:rPr sz="1100" spc="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35" dirty="0">
                <a:solidFill>
                  <a:srgbClr val="4A3E40"/>
                </a:solidFill>
                <a:latin typeface="Lucida Sans Unicode"/>
                <a:cs typeface="Lucida Sans Unicode"/>
              </a:rPr>
              <a:t>demanda, 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garantindo</a:t>
            </a:r>
            <a:r>
              <a:rPr sz="110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direcionamento</a:t>
            </a:r>
            <a:r>
              <a:rPr sz="11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rápido</a:t>
            </a:r>
            <a:r>
              <a:rPr sz="11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100" spc="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personalizado.</a:t>
            </a:r>
            <a:endParaRPr sz="11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1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100" spc="-55" dirty="0">
                <a:solidFill>
                  <a:srgbClr val="1C9949"/>
                </a:solidFill>
                <a:latin typeface="Arial Black"/>
                <a:cs typeface="Arial Black"/>
              </a:rPr>
              <a:t>Encerrar</a:t>
            </a:r>
            <a:r>
              <a:rPr sz="1100" spc="-9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C9949"/>
                </a:solidFill>
                <a:latin typeface="Arial Black"/>
                <a:cs typeface="Arial Black"/>
              </a:rPr>
              <a:t>atendimento:</a:t>
            </a:r>
            <a:endParaRPr sz="11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Finaliza</a:t>
            </a:r>
            <a:r>
              <a:rPr sz="1100" spc="-8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125" dirty="0">
                <a:solidFill>
                  <a:srgbClr val="4A3E40"/>
                </a:solidFill>
                <a:latin typeface="Lucida Sans Unicode"/>
                <a:cs typeface="Lucida Sans Unicode"/>
              </a:rPr>
              <a:t>a</a:t>
            </a:r>
            <a:r>
              <a:rPr sz="1100" spc="-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conversa</a:t>
            </a:r>
            <a:endParaRPr sz="1100" dirty="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407" y="1648967"/>
            <a:ext cx="2174240" cy="380695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558323" y="840867"/>
            <a:ext cx="5267960" cy="5818454"/>
            <a:chOff x="6293992" y="330923"/>
            <a:chExt cx="5880100" cy="631571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3992" y="6313207"/>
              <a:ext cx="4778755" cy="2554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0706" y="330923"/>
              <a:ext cx="3559302" cy="63154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3816" y="1303019"/>
              <a:ext cx="3739896" cy="19690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39175" y="1458594"/>
              <a:ext cx="3343275" cy="1570355"/>
            </a:xfrm>
            <a:custGeom>
              <a:avLst/>
              <a:gdLst/>
              <a:ahLst/>
              <a:cxnLst/>
              <a:rect l="l" t="t" r="r" b="b"/>
              <a:pathLst>
                <a:path w="3343275" h="1570355">
                  <a:moveTo>
                    <a:pt x="3171825" y="0"/>
                  </a:moveTo>
                  <a:lnTo>
                    <a:pt x="171450" y="0"/>
                  </a:lnTo>
                  <a:lnTo>
                    <a:pt x="125853" y="6120"/>
                  </a:lnTo>
                  <a:lnTo>
                    <a:pt x="84892" y="23396"/>
                  </a:lnTo>
                  <a:lnTo>
                    <a:pt x="50196" y="50196"/>
                  </a:lnTo>
                  <a:lnTo>
                    <a:pt x="23396" y="84892"/>
                  </a:lnTo>
                  <a:lnTo>
                    <a:pt x="6120" y="125853"/>
                  </a:lnTo>
                  <a:lnTo>
                    <a:pt x="0" y="171450"/>
                  </a:lnTo>
                  <a:lnTo>
                    <a:pt x="0" y="1398904"/>
                  </a:lnTo>
                  <a:lnTo>
                    <a:pt x="6120" y="1444501"/>
                  </a:lnTo>
                  <a:lnTo>
                    <a:pt x="23396" y="1485462"/>
                  </a:lnTo>
                  <a:lnTo>
                    <a:pt x="50196" y="1520158"/>
                  </a:lnTo>
                  <a:lnTo>
                    <a:pt x="84892" y="1546958"/>
                  </a:lnTo>
                  <a:lnTo>
                    <a:pt x="125853" y="1564234"/>
                  </a:lnTo>
                  <a:lnTo>
                    <a:pt x="171450" y="1570354"/>
                  </a:lnTo>
                  <a:lnTo>
                    <a:pt x="3171825" y="1570354"/>
                  </a:lnTo>
                  <a:lnTo>
                    <a:pt x="3217421" y="1564234"/>
                  </a:lnTo>
                  <a:lnTo>
                    <a:pt x="3258382" y="1546958"/>
                  </a:lnTo>
                  <a:lnTo>
                    <a:pt x="3293078" y="1520158"/>
                  </a:lnTo>
                  <a:lnTo>
                    <a:pt x="3319878" y="1485462"/>
                  </a:lnTo>
                  <a:lnTo>
                    <a:pt x="3337154" y="1444501"/>
                  </a:lnTo>
                  <a:lnTo>
                    <a:pt x="3343275" y="1398904"/>
                  </a:lnTo>
                  <a:lnTo>
                    <a:pt x="3343275" y="171450"/>
                  </a:lnTo>
                  <a:lnTo>
                    <a:pt x="3337154" y="125853"/>
                  </a:lnTo>
                  <a:lnTo>
                    <a:pt x="3319878" y="84892"/>
                  </a:lnTo>
                  <a:lnTo>
                    <a:pt x="3293078" y="50196"/>
                  </a:lnTo>
                  <a:lnTo>
                    <a:pt x="3258382" y="23396"/>
                  </a:lnTo>
                  <a:lnTo>
                    <a:pt x="3217421" y="6120"/>
                  </a:lnTo>
                  <a:lnTo>
                    <a:pt x="3171825" y="0"/>
                  </a:lnTo>
                  <a:close/>
                </a:path>
              </a:pathLst>
            </a:custGeom>
            <a:solidFill>
              <a:srgbClr val="FFF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79145" y="2000542"/>
            <a:ext cx="2910429" cy="12051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9240" algn="r">
              <a:lnSpc>
                <a:spcPct val="150000"/>
              </a:lnSpc>
              <a:spcBef>
                <a:spcPts val="105"/>
              </a:spcBef>
            </a:pPr>
            <a:r>
              <a:rPr sz="1050" dirty="0">
                <a:solidFill>
                  <a:srgbClr val="4A3E40"/>
                </a:solidFill>
                <a:latin typeface="Lucida Sans Unicode"/>
                <a:cs typeface="Lucida Sans Unicode"/>
              </a:rPr>
              <a:t>Na</a:t>
            </a:r>
            <a:r>
              <a:rPr sz="1050" spc="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4A3E40"/>
                </a:solidFill>
                <a:latin typeface="Lucida Sans Unicode"/>
                <a:cs typeface="Lucida Sans Unicode"/>
              </a:rPr>
              <a:t>experiência</a:t>
            </a:r>
            <a:r>
              <a:rPr sz="105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-25" dirty="0">
                <a:solidFill>
                  <a:srgbClr val="4A3E40"/>
                </a:solidFill>
                <a:latin typeface="Arial Black"/>
                <a:cs typeface="Arial Black"/>
              </a:rPr>
              <a:t>White</a:t>
            </a:r>
            <a:r>
              <a:rPr sz="1050" spc="-6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050" spc="-70" dirty="0">
                <a:solidFill>
                  <a:srgbClr val="4A3E40"/>
                </a:solidFill>
                <a:latin typeface="Arial Black"/>
                <a:cs typeface="Arial Black"/>
              </a:rPr>
              <a:t>Label</a:t>
            </a:r>
            <a:r>
              <a:rPr sz="1050" spc="-5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05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é</a:t>
            </a:r>
            <a:r>
              <a:rPr sz="1050" spc="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4A3E40"/>
                </a:solidFill>
                <a:latin typeface="Lucida Sans Unicode"/>
                <a:cs typeface="Lucida Sans Unicode"/>
              </a:rPr>
              <a:t>possível</a:t>
            </a:r>
            <a:r>
              <a:rPr sz="105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a </a:t>
            </a:r>
            <a:r>
              <a:rPr sz="105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personalização</a:t>
            </a:r>
            <a:r>
              <a:rPr sz="1050" spc="-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do</a:t>
            </a:r>
            <a:r>
              <a:rPr sz="105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nome</a:t>
            </a:r>
            <a:r>
              <a:rPr sz="105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do</a:t>
            </a:r>
            <a:r>
              <a:rPr sz="105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programa, </a:t>
            </a:r>
            <a:r>
              <a:rPr sz="1050" dirty="0">
                <a:solidFill>
                  <a:srgbClr val="4A3E40"/>
                </a:solidFill>
                <a:latin typeface="Lucida Sans Unicode"/>
                <a:cs typeface="Lucida Sans Unicode"/>
              </a:rPr>
              <a:t>fraseologia,</a:t>
            </a:r>
            <a:r>
              <a:rPr sz="105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4A3E40"/>
                </a:solidFill>
                <a:latin typeface="Lucida Sans Unicode"/>
                <a:cs typeface="Lucida Sans Unicode"/>
              </a:rPr>
              <a:t>número</a:t>
            </a:r>
            <a:r>
              <a:rPr sz="105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 de</a:t>
            </a:r>
            <a:r>
              <a:rPr sz="105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4A3E40"/>
                </a:solidFill>
                <a:latin typeface="Lucida Sans Unicode"/>
                <a:cs typeface="Lucida Sans Unicode"/>
              </a:rPr>
              <a:t>telefonia</a:t>
            </a:r>
            <a:r>
              <a:rPr sz="105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35" dirty="0">
                <a:solidFill>
                  <a:srgbClr val="4A3E40"/>
                </a:solidFill>
                <a:latin typeface="Lucida Sans Unicode"/>
                <a:cs typeface="Lucida Sans Unicode"/>
              </a:rPr>
              <a:t>associado </a:t>
            </a:r>
            <a:r>
              <a:rPr sz="1050" spc="125" dirty="0">
                <a:solidFill>
                  <a:srgbClr val="4A3E40"/>
                </a:solidFill>
                <a:latin typeface="Lucida Sans Unicode"/>
                <a:cs typeface="Lucida Sans Unicode"/>
              </a:rPr>
              <a:t>a</a:t>
            </a:r>
            <a:r>
              <a:rPr sz="105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central</a:t>
            </a:r>
            <a:r>
              <a:rPr sz="105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05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atendimento</a:t>
            </a:r>
            <a:r>
              <a:rPr sz="1050" spc="-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05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nome</a:t>
            </a:r>
            <a:r>
              <a:rPr sz="105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do </a:t>
            </a:r>
            <a:r>
              <a:rPr sz="105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aplicativo</a:t>
            </a:r>
            <a:r>
              <a:rPr sz="105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mencionado</a:t>
            </a:r>
            <a:r>
              <a:rPr sz="105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90" dirty="0">
                <a:solidFill>
                  <a:srgbClr val="4A3E40"/>
                </a:solidFill>
                <a:latin typeface="Lucida Sans Unicode"/>
                <a:cs typeface="Lucida Sans Unicode"/>
              </a:rPr>
              <a:t>em</a:t>
            </a:r>
            <a:r>
              <a:rPr sz="1050" spc="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texto.</a:t>
            </a:r>
            <a:endParaRPr sz="1050" dirty="0">
              <a:latin typeface="Lucida Sans Unicode"/>
              <a:cs typeface="Lucida Sans Unicode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1B35EBE-6EB7-C856-6B4B-9C081AE61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C87E4C5-3B51-DF14-D2AE-E614701BB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9">
            <a:extLst>
              <a:ext uri="{FF2B5EF4-FFF2-40B4-BE49-F238E27FC236}">
                <a16:creationId xmlns:a16="http://schemas.microsoft.com/office/drawing/2014/main" id="{D78C7934-F0B6-A783-FEBC-B90AC28A40BF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A2FC6845-1F6D-B243-534C-EDDA2BB46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73073FB-9C59-3DCE-E638-AB310AE03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0" b="96555" l="9857" r="90429">
                        <a14:foregroundMark x1="9571" y1="16015" x2="11857" y2="6145"/>
                        <a14:foregroundMark x1="11857" y1="6145" x2="30000" y2="2793"/>
                        <a14:foregroundMark x1="30000" y1="2793" x2="48143" y2="2700"/>
                        <a14:foregroundMark x1="48143" y1="2700" x2="81143" y2="4004"/>
                        <a14:foregroundMark x1="81143" y1="4004" x2="86429" y2="12942"/>
                        <a14:foregroundMark x1="86429" y1="12942" x2="80429" y2="91248"/>
                        <a14:foregroundMark x1="80429" y1="91248" x2="54143" y2="98324"/>
                        <a14:foregroundMark x1="54143" y1="98324" x2="18429" y2="95531"/>
                        <a14:foregroundMark x1="18429" y1="95531" x2="14143" y2="86034"/>
                        <a14:foregroundMark x1="14143" y1="86034" x2="11714" y2="20484"/>
                        <a14:foregroundMark x1="11714" y1="20484" x2="10000" y2="15736"/>
                        <a14:foregroundMark x1="21571" y1="90782" x2="57571" y2="96741"/>
                        <a14:foregroundMark x1="57571" y1="96741" x2="80429" y2="95717"/>
                        <a14:foregroundMark x1="13714" y1="12197" x2="65000" y2="8007"/>
                        <a14:foregroundMark x1="65000" y1="8007" x2="50429" y2="2980"/>
                        <a14:foregroundMark x1="50429" y1="2980" x2="15571" y2="2980"/>
                        <a14:foregroundMark x1="48286" y1="12756" x2="83143" y2="14246"/>
                        <a14:foregroundMark x1="90143" y1="53724" x2="88857" y2="7542"/>
                        <a14:foregroundMark x1="88857" y1="7542" x2="75000" y2="1862"/>
                        <a14:foregroundMark x1="75000" y1="1862" x2="25429" y2="1862"/>
                        <a14:foregroundMark x1="25429" y1="1862" x2="10000" y2="7449"/>
                        <a14:foregroundMark x1="10000" y1="7449" x2="11857" y2="96182"/>
                        <a14:foregroundMark x1="11857" y1="96182" x2="49857" y2="99907"/>
                        <a14:foregroundMark x1="49857" y1="99907" x2="83571" y2="98696"/>
                        <a14:foregroundMark x1="83571" y1="98696" x2="90571" y2="89199"/>
                        <a14:foregroundMark x1="90571" y1="89199" x2="90143" y2="52421"/>
                        <a14:foregroundMark x1="9857" y1="49255" x2="9857" y2="49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6668" y="1047440"/>
            <a:ext cx="3261139" cy="51691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3887" y="2852293"/>
            <a:ext cx="3063240" cy="1623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7040" marR="25463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inicia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contato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se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identifica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com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CPF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20"/>
              </a:spcBef>
            </a:pPr>
            <a:endParaRPr sz="1400" dirty="0">
              <a:latin typeface="Lucida Sans Unicode"/>
              <a:cs typeface="Lucida Sans Unicode"/>
            </a:endParaRPr>
          </a:p>
          <a:p>
            <a:pPr marL="447040" marR="5080" indent="-434975">
              <a:lnSpc>
                <a:spcPct val="100000"/>
              </a:lnSpc>
              <a:tabLst>
                <a:tab pos="307975" algn="l"/>
                <a:tab pos="447040" algn="l"/>
              </a:tabLst>
            </a:pPr>
            <a:r>
              <a:rPr sz="1400" u="heavy" dirty="0">
                <a:solidFill>
                  <a:srgbClr val="EB6238"/>
                </a:solidFill>
                <a:uFill>
                  <a:solidFill>
                    <a:srgbClr val="EB6238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400" u="none" dirty="0">
                <a:solidFill>
                  <a:srgbClr val="EB6238"/>
                </a:solidFill>
                <a:latin typeface="Lucida Sans Unicode"/>
                <a:cs typeface="Lucida Sans Unicode"/>
              </a:rPr>
              <a:t>	</a:t>
            </a:r>
            <a:r>
              <a:rPr sz="1400" u="none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u="none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55" dirty="0">
                <a:solidFill>
                  <a:srgbClr val="1C9949"/>
                </a:solidFill>
                <a:latin typeface="Arial Black"/>
                <a:cs typeface="Arial Black"/>
              </a:rPr>
              <a:t>Telemedicina</a:t>
            </a:r>
            <a:r>
              <a:rPr sz="1400" u="none" spc="-16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u="none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no </a:t>
            </a:r>
            <a:r>
              <a:rPr sz="1400" u="none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u="none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u="none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opções,</a:t>
            </a:r>
            <a:r>
              <a:rPr sz="1400" u="none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u="none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escolhe</a:t>
            </a:r>
            <a:r>
              <a:rPr sz="1400" u="none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120" dirty="0">
                <a:solidFill>
                  <a:schemeClr val="tx1"/>
                </a:solidFill>
                <a:latin typeface="Lucida Sans Unicode"/>
                <a:cs typeface="Lucida Sans Unicode"/>
              </a:rPr>
              <a:t>a </a:t>
            </a:r>
            <a:r>
              <a:rPr sz="1400" u="none" spc="85" dirty="0">
                <a:solidFill>
                  <a:schemeClr val="tx1"/>
                </a:solidFill>
                <a:latin typeface="Lucida Sans Unicode"/>
                <a:cs typeface="Lucida Sans Unicode"/>
              </a:rPr>
              <a:t>opção</a:t>
            </a:r>
            <a:r>
              <a:rPr sz="1400" u="none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55" dirty="0">
                <a:solidFill>
                  <a:srgbClr val="1C9949"/>
                </a:solidFill>
                <a:latin typeface="Arial Black"/>
                <a:cs typeface="Arial Black"/>
              </a:rPr>
              <a:t>Pronto</a:t>
            </a:r>
            <a:r>
              <a:rPr sz="1400" u="none" spc="-19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400" u="none" spc="-10" dirty="0">
                <a:solidFill>
                  <a:srgbClr val="1C9949"/>
                </a:solidFill>
                <a:latin typeface="Arial Black"/>
                <a:cs typeface="Arial Black"/>
              </a:rPr>
              <a:t>Atendimento</a:t>
            </a:r>
            <a:endParaRPr sz="1400" dirty="0">
              <a:solidFill>
                <a:srgbClr val="1C9949"/>
              </a:solidFill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6263" y="2915162"/>
            <a:ext cx="360045" cy="360680"/>
            <a:chOff x="516263" y="2190119"/>
            <a:chExt cx="360045" cy="360680"/>
          </a:xfrm>
        </p:grpSpPr>
        <p:sp>
          <p:nvSpPr>
            <p:cNvPr id="10" name="object 10"/>
            <p:cNvSpPr/>
            <p:nvPr/>
          </p:nvSpPr>
          <p:spPr>
            <a:xfrm>
              <a:off x="516263" y="2190119"/>
              <a:ext cx="327025" cy="352425"/>
            </a:xfrm>
            <a:custGeom>
              <a:avLst/>
              <a:gdLst/>
              <a:ahLst/>
              <a:cxnLst/>
              <a:rect l="l" t="t" r="r" b="b"/>
              <a:pathLst>
                <a:path w="327025" h="352425">
                  <a:moveTo>
                    <a:pt x="238588" y="0"/>
                  </a:moveTo>
                  <a:lnTo>
                    <a:pt x="226586" y="1740"/>
                  </a:lnTo>
                  <a:lnTo>
                    <a:pt x="222221" y="6604"/>
                  </a:lnTo>
                  <a:lnTo>
                    <a:pt x="221653" y="17067"/>
                  </a:lnTo>
                  <a:lnTo>
                    <a:pt x="221836" y="21240"/>
                  </a:lnTo>
                  <a:lnTo>
                    <a:pt x="221836" y="25623"/>
                  </a:lnTo>
                  <a:lnTo>
                    <a:pt x="104617" y="25623"/>
                  </a:lnTo>
                  <a:lnTo>
                    <a:pt x="104494" y="6123"/>
                  </a:lnTo>
                  <a:lnTo>
                    <a:pt x="99132" y="690"/>
                  </a:lnTo>
                  <a:lnTo>
                    <a:pt x="84780" y="848"/>
                  </a:lnTo>
                  <a:lnTo>
                    <a:pt x="79632" y="6228"/>
                  </a:lnTo>
                  <a:lnTo>
                    <a:pt x="79517" y="25868"/>
                  </a:lnTo>
                  <a:lnTo>
                    <a:pt x="63548" y="25868"/>
                  </a:lnTo>
                  <a:lnTo>
                    <a:pt x="18310" y="44094"/>
                  </a:lnTo>
                  <a:lnTo>
                    <a:pt x="69" y="89161"/>
                  </a:lnTo>
                  <a:lnTo>
                    <a:pt x="0" y="139100"/>
                  </a:lnTo>
                  <a:lnTo>
                    <a:pt x="143" y="294737"/>
                  </a:lnTo>
                  <a:lnTo>
                    <a:pt x="24683" y="339581"/>
                  </a:lnTo>
                  <a:lnTo>
                    <a:pt x="63086" y="352388"/>
                  </a:lnTo>
                  <a:lnTo>
                    <a:pt x="161608" y="352410"/>
                  </a:lnTo>
                  <a:lnTo>
                    <a:pt x="165029" y="352252"/>
                  </a:lnTo>
                  <a:lnTo>
                    <a:pt x="174161" y="349851"/>
                  </a:lnTo>
                  <a:lnTo>
                    <a:pt x="178010" y="341211"/>
                  </a:lnTo>
                  <a:lnTo>
                    <a:pt x="171782" y="329036"/>
                  </a:lnTo>
                  <a:lnTo>
                    <a:pt x="167268" y="327254"/>
                  </a:lnTo>
                  <a:lnTo>
                    <a:pt x="64575" y="327296"/>
                  </a:lnTo>
                  <a:lnTo>
                    <a:pt x="48755" y="324449"/>
                  </a:lnTo>
                  <a:lnTo>
                    <a:pt x="36306" y="316549"/>
                  </a:lnTo>
                  <a:lnTo>
                    <a:pt x="28148" y="304435"/>
                  </a:lnTo>
                  <a:lnTo>
                    <a:pt x="25203" y="288948"/>
                  </a:lnTo>
                  <a:lnTo>
                    <a:pt x="25128" y="239004"/>
                  </a:lnTo>
                  <a:lnTo>
                    <a:pt x="25340" y="83484"/>
                  </a:lnTo>
                  <a:lnTo>
                    <a:pt x="49506" y="53306"/>
                  </a:lnTo>
                  <a:lnTo>
                    <a:pt x="64003" y="50079"/>
                  </a:lnTo>
                  <a:lnTo>
                    <a:pt x="79517" y="51658"/>
                  </a:lnTo>
                  <a:lnTo>
                    <a:pt x="79632" y="70326"/>
                  </a:lnTo>
                  <a:lnTo>
                    <a:pt x="84906" y="75908"/>
                  </a:lnTo>
                  <a:lnTo>
                    <a:pt x="98904" y="76223"/>
                  </a:lnTo>
                  <a:lnTo>
                    <a:pt x="104494" y="70528"/>
                  </a:lnTo>
                  <a:lnTo>
                    <a:pt x="104625" y="51220"/>
                  </a:lnTo>
                  <a:lnTo>
                    <a:pt x="221810" y="51220"/>
                  </a:lnTo>
                  <a:lnTo>
                    <a:pt x="221740" y="58980"/>
                  </a:lnTo>
                  <a:lnTo>
                    <a:pt x="222020" y="70379"/>
                  </a:lnTo>
                  <a:lnTo>
                    <a:pt x="227452" y="76074"/>
                  </a:lnTo>
                  <a:lnTo>
                    <a:pt x="241501" y="76074"/>
                  </a:lnTo>
                  <a:lnTo>
                    <a:pt x="246776" y="70484"/>
                  </a:lnTo>
                  <a:lnTo>
                    <a:pt x="246925" y="51597"/>
                  </a:lnTo>
                  <a:lnTo>
                    <a:pt x="255148" y="51597"/>
                  </a:lnTo>
                  <a:lnTo>
                    <a:pt x="292980" y="64638"/>
                  </a:lnTo>
                  <a:lnTo>
                    <a:pt x="301659" y="131914"/>
                  </a:lnTo>
                  <a:lnTo>
                    <a:pt x="302394" y="135090"/>
                  </a:lnTo>
                  <a:lnTo>
                    <a:pt x="306628" y="142290"/>
                  </a:lnTo>
                  <a:lnTo>
                    <a:pt x="312410" y="144030"/>
                  </a:lnTo>
                  <a:lnTo>
                    <a:pt x="323144" y="140732"/>
                  </a:lnTo>
                  <a:lnTo>
                    <a:pt x="326538" y="136157"/>
                  </a:lnTo>
                  <a:lnTo>
                    <a:pt x="326706" y="108685"/>
                  </a:lnTo>
                  <a:lnTo>
                    <a:pt x="326529" y="87692"/>
                  </a:lnTo>
                  <a:lnTo>
                    <a:pt x="301770" y="38590"/>
                  </a:lnTo>
                  <a:lnTo>
                    <a:pt x="262761" y="25843"/>
                  </a:lnTo>
                  <a:lnTo>
                    <a:pt x="246925" y="25859"/>
                  </a:lnTo>
                  <a:lnTo>
                    <a:pt x="247003" y="19149"/>
                  </a:lnTo>
                  <a:lnTo>
                    <a:pt x="246872" y="11372"/>
                  </a:lnTo>
                  <a:lnTo>
                    <a:pt x="244335" y="3280"/>
                  </a:lnTo>
                  <a:lnTo>
                    <a:pt x="238588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794" y="2358268"/>
              <a:ext cx="153314" cy="1924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3133" y="2324683"/>
              <a:ext cx="110489" cy="92710"/>
            </a:xfrm>
            <a:custGeom>
              <a:avLst/>
              <a:gdLst/>
              <a:ahLst/>
              <a:cxnLst/>
              <a:rect l="l" t="t" r="r" b="b"/>
              <a:pathLst>
                <a:path w="110490" h="92710">
                  <a:moveTo>
                    <a:pt x="77165" y="5689"/>
                  </a:moveTo>
                  <a:lnTo>
                    <a:pt x="71818" y="139"/>
                  </a:lnTo>
                  <a:lnTo>
                    <a:pt x="51384" y="0"/>
                  </a:lnTo>
                  <a:lnTo>
                    <a:pt x="5461" y="127"/>
                  </a:lnTo>
                  <a:lnTo>
                    <a:pt x="25" y="5613"/>
                  </a:lnTo>
                  <a:lnTo>
                    <a:pt x="152" y="19850"/>
                  </a:lnTo>
                  <a:lnTo>
                    <a:pt x="5702" y="25044"/>
                  </a:lnTo>
                  <a:lnTo>
                    <a:pt x="38519" y="25133"/>
                  </a:lnTo>
                  <a:lnTo>
                    <a:pt x="71564" y="25031"/>
                  </a:lnTo>
                  <a:lnTo>
                    <a:pt x="76936" y="19913"/>
                  </a:lnTo>
                  <a:lnTo>
                    <a:pt x="77165" y="5689"/>
                  </a:lnTo>
                  <a:close/>
                </a:path>
                <a:path w="110490" h="92710">
                  <a:moveTo>
                    <a:pt x="109905" y="81699"/>
                  </a:moveTo>
                  <a:lnTo>
                    <a:pt x="107010" y="70993"/>
                  </a:lnTo>
                  <a:lnTo>
                    <a:pt x="102387" y="67246"/>
                  </a:lnTo>
                  <a:lnTo>
                    <a:pt x="54648" y="67170"/>
                  </a:lnTo>
                  <a:lnTo>
                    <a:pt x="5702" y="67195"/>
                  </a:lnTo>
                  <a:lnTo>
                    <a:pt x="165" y="72199"/>
                  </a:lnTo>
                  <a:lnTo>
                    <a:pt x="0" y="86741"/>
                  </a:lnTo>
                  <a:lnTo>
                    <a:pt x="5626" y="92214"/>
                  </a:lnTo>
                  <a:lnTo>
                    <a:pt x="98018" y="92163"/>
                  </a:lnTo>
                  <a:lnTo>
                    <a:pt x="100774" y="91376"/>
                  </a:lnTo>
                  <a:lnTo>
                    <a:pt x="107873" y="87414"/>
                  </a:lnTo>
                  <a:lnTo>
                    <a:pt x="109905" y="8169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15961" y="5043536"/>
            <a:ext cx="360680" cy="361315"/>
            <a:chOff x="515961" y="4318493"/>
            <a:chExt cx="360680" cy="361315"/>
          </a:xfrm>
        </p:grpSpPr>
        <p:sp>
          <p:nvSpPr>
            <p:cNvPr id="14" name="object 14"/>
            <p:cNvSpPr/>
            <p:nvPr/>
          </p:nvSpPr>
          <p:spPr>
            <a:xfrm>
              <a:off x="606337" y="4319120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99441" y="0"/>
                  </a:moveTo>
                  <a:lnTo>
                    <a:pt x="61202" y="2078"/>
                  </a:lnTo>
                  <a:lnTo>
                    <a:pt x="22201" y="12967"/>
                  </a:lnTo>
                  <a:lnTo>
                    <a:pt x="1683" y="26513"/>
                  </a:lnTo>
                  <a:lnTo>
                    <a:pt x="3296" y="37468"/>
                  </a:lnTo>
                  <a:lnTo>
                    <a:pt x="7461" y="42180"/>
                  </a:lnTo>
                  <a:lnTo>
                    <a:pt x="16041" y="43013"/>
                  </a:lnTo>
                  <a:lnTo>
                    <a:pt x="19472" y="42234"/>
                  </a:lnTo>
                  <a:lnTo>
                    <a:pt x="22230" y="40935"/>
                  </a:lnTo>
                  <a:lnTo>
                    <a:pt x="42076" y="32975"/>
                  </a:lnTo>
                  <a:lnTo>
                    <a:pt x="62404" y="27732"/>
                  </a:lnTo>
                  <a:lnTo>
                    <a:pt x="83226" y="25411"/>
                  </a:lnTo>
                  <a:lnTo>
                    <a:pt x="104553" y="26218"/>
                  </a:lnTo>
                  <a:lnTo>
                    <a:pt x="144202" y="35109"/>
                  </a:lnTo>
                  <a:lnTo>
                    <a:pt x="178251" y="52288"/>
                  </a:lnTo>
                  <a:lnTo>
                    <a:pt x="228176" y="111868"/>
                  </a:lnTo>
                  <a:lnTo>
                    <a:pt x="242414" y="154336"/>
                  </a:lnTo>
                  <a:lnTo>
                    <a:pt x="244439" y="196240"/>
                  </a:lnTo>
                  <a:lnTo>
                    <a:pt x="235270" y="237395"/>
                  </a:lnTo>
                  <a:lnTo>
                    <a:pt x="215923" y="277615"/>
                  </a:lnTo>
                  <a:lnTo>
                    <a:pt x="189349" y="306829"/>
                  </a:lnTo>
                  <a:lnTo>
                    <a:pt x="152356" y="321833"/>
                  </a:lnTo>
                  <a:lnTo>
                    <a:pt x="140086" y="322262"/>
                  </a:lnTo>
                  <a:lnTo>
                    <a:pt x="128943" y="319325"/>
                  </a:lnTo>
                  <a:lnTo>
                    <a:pt x="104852" y="287019"/>
                  </a:lnTo>
                  <a:lnTo>
                    <a:pt x="106273" y="268282"/>
                  </a:lnTo>
                  <a:lnTo>
                    <a:pt x="134830" y="257860"/>
                  </a:lnTo>
                  <a:lnTo>
                    <a:pt x="173633" y="213508"/>
                  </a:lnTo>
                  <a:lnTo>
                    <a:pt x="180163" y="163652"/>
                  </a:lnTo>
                  <a:lnTo>
                    <a:pt x="180197" y="143355"/>
                  </a:lnTo>
                  <a:lnTo>
                    <a:pt x="179970" y="95441"/>
                  </a:lnTo>
                  <a:lnTo>
                    <a:pt x="174542" y="89932"/>
                  </a:lnTo>
                  <a:lnTo>
                    <a:pt x="157580" y="89778"/>
                  </a:lnTo>
                  <a:lnTo>
                    <a:pt x="121132" y="89941"/>
                  </a:lnTo>
                  <a:lnTo>
                    <a:pt x="115678" y="95772"/>
                  </a:lnTo>
                  <a:lnTo>
                    <a:pt x="115830" y="109647"/>
                  </a:lnTo>
                  <a:lnTo>
                    <a:pt x="121258" y="115299"/>
                  </a:lnTo>
                  <a:lnTo>
                    <a:pt x="135634" y="115657"/>
                  </a:lnTo>
                  <a:lnTo>
                    <a:pt x="154210" y="115523"/>
                  </a:lnTo>
                  <a:lnTo>
                    <a:pt x="154183" y="185543"/>
                  </a:lnTo>
                  <a:lnTo>
                    <a:pt x="131255" y="229172"/>
                  </a:lnTo>
                  <a:lnTo>
                    <a:pt x="86801" y="244097"/>
                  </a:lnTo>
                  <a:lnTo>
                    <a:pt x="63961" y="238734"/>
                  </a:lnTo>
                  <a:lnTo>
                    <a:pt x="31521" y="206880"/>
                  </a:lnTo>
                  <a:lnTo>
                    <a:pt x="25588" y="167110"/>
                  </a:lnTo>
                  <a:lnTo>
                    <a:pt x="25571" y="150113"/>
                  </a:lnTo>
                  <a:lnTo>
                    <a:pt x="25804" y="115962"/>
                  </a:lnTo>
                  <a:lnTo>
                    <a:pt x="26601" y="115568"/>
                  </a:lnTo>
                  <a:lnTo>
                    <a:pt x="58389" y="115451"/>
                  </a:lnTo>
                  <a:lnTo>
                    <a:pt x="64184" y="110220"/>
                  </a:lnTo>
                  <a:lnTo>
                    <a:pt x="64364" y="95190"/>
                  </a:lnTo>
                  <a:lnTo>
                    <a:pt x="58506" y="89806"/>
                  </a:lnTo>
                  <a:lnTo>
                    <a:pt x="5051" y="89797"/>
                  </a:lnTo>
                  <a:lnTo>
                    <a:pt x="0" y="94769"/>
                  </a:lnTo>
                  <a:lnTo>
                    <a:pt x="0" y="179085"/>
                  </a:lnTo>
                  <a:lnTo>
                    <a:pt x="20758" y="237269"/>
                  </a:lnTo>
                  <a:lnTo>
                    <a:pt x="74145" y="268246"/>
                  </a:lnTo>
                  <a:lnTo>
                    <a:pt x="76402" y="268676"/>
                  </a:lnTo>
                  <a:lnTo>
                    <a:pt x="77020" y="269545"/>
                  </a:lnTo>
                  <a:lnTo>
                    <a:pt x="89614" y="317949"/>
                  </a:lnTo>
                  <a:lnTo>
                    <a:pt x="128620" y="345814"/>
                  </a:lnTo>
                  <a:lnTo>
                    <a:pt x="139319" y="347206"/>
                  </a:lnTo>
                  <a:lnTo>
                    <a:pt x="149993" y="347114"/>
                  </a:lnTo>
                  <a:lnTo>
                    <a:pt x="190198" y="335922"/>
                  </a:lnTo>
                  <a:lnTo>
                    <a:pt x="221721" y="312249"/>
                  </a:lnTo>
                  <a:lnTo>
                    <a:pt x="252649" y="264244"/>
                  </a:lnTo>
                  <a:lnTo>
                    <a:pt x="269603" y="194914"/>
                  </a:lnTo>
                  <a:lnTo>
                    <a:pt x="268464" y="158008"/>
                  </a:lnTo>
                  <a:lnTo>
                    <a:pt x="247526" y="91774"/>
                  </a:lnTo>
                  <a:lnTo>
                    <a:pt x="202129" y="39170"/>
                  </a:lnTo>
                  <a:lnTo>
                    <a:pt x="170012" y="18399"/>
                  </a:lnTo>
                  <a:lnTo>
                    <a:pt x="135747" y="5391"/>
                  </a:lnTo>
                  <a:lnTo>
                    <a:pt x="99441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6310" y="4319120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25849" y="115998"/>
                  </a:moveTo>
                  <a:lnTo>
                    <a:pt x="25750" y="133078"/>
                  </a:lnTo>
                  <a:lnTo>
                    <a:pt x="25598" y="150113"/>
                  </a:lnTo>
                  <a:lnTo>
                    <a:pt x="25615" y="167110"/>
                  </a:lnTo>
                  <a:lnTo>
                    <a:pt x="31548" y="206880"/>
                  </a:lnTo>
                  <a:lnTo>
                    <a:pt x="63987" y="238734"/>
                  </a:lnTo>
                  <a:lnTo>
                    <a:pt x="86827" y="244097"/>
                  </a:lnTo>
                  <a:lnTo>
                    <a:pt x="110911" y="240609"/>
                  </a:lnTo>
                  <a:lnTo>
                    <a:pt x="131282" y="229172"/>
                  </a:lnTo>
                  <a:lnTo>
                    <a:pt x="146139" y="211289"/>
                  </a:lnTo>
                  <a:lnTo>
                    <a:pt x="153682" y="188463"/>
                  </a:lnTo>
                  <a:lnTo>
                    <a:pt x="153879" y="187003"/>
                  </a:lnTo>
                  <a:lnTo>
                    <a:pt x="154210" y="185543"/>
                  </a:lnTo>
                  <a:lnTo>
                    <a:pt x="154219" y="184083"/>
                  </a:lnTo>
                  <a:lnTo>
                    <a:pt x="154237" y="167091"/>
                  </a:lnTo>
                  <a:lnTo>
                    <a:pt x="154241" y="150041"/>
                  </a:lnTo>
                  <a:lnTo>
                    <a:pt x="154239" y="132872"/>
                  </a:lnTo>
                  <a:lnTo>
                    <a:pt x="154237" y="115523"/>
                  </a:lnTo>
                  <a:lnTo>
                    <a:pt x="152929" y="115523"/>
                  </a:lnTo>
                  <a:lnTo>
                    <a:pt x="151666" y="115523"/>
                  </a:lnTo>
                  <a:lnTo>
                    <a:pt x="150394" y="115523"/>
                  </a:lnTo>
                  <a:lnTo>
                    <a:pt x="143032" y="115523"/>
                  </a:lnTo>
                  <a:lnTo>
                    <a:pt x="135660" y="115657"/>
                  </a:lnTo>
                  <a:lnTo>
                    <a:pt x="128298" y="115469"/>
                  </a:lnTo>
                  <a:lnTo>
                    <a:pt x="121285" y="115299"/>
                  </a:lnTo>
                  <a:lnTo>
                    <a:pt x="115857" y="109647"/>
                  </a:lnTo>
                  <a:lnTo>
                    <a:pt x="115776" y="102812"/>
                  </a:lnTo>
                  <a:lnTo>
                    <a:pt x="115704" y="95772"/>
                  </a:lnTo>
                  <a:lnTo>
                    <a:pt x="121159" y="89941"/>
                  </a:lnTo>
                  <a:lnTo>
                    <a:pt x="128369" y="89860"/>
                  </a:lnTo>
                  <a:lnTo>
                    <a:pt x="138113" y="89776"/>
                  </a:lnTo>
                  <a:lnTo>
                    <a:pt x="147860" y="89749"/>
                  </a:lnTo>
                  <a:lnTo>
                    <a:pt x="157606" y="89778"/>
                  </a:lnTo>
                  <a:lnTo>
                    <a:pt x="167350" y="89860"/>
                  </a:lnTo>
                  <a:lnTo>
                    <a:pt x="174569" y="89932"/>
                  </a:lnTo>
                  <a:lnTo>
                    <a:pt x="179997" y="95441"/>
                  </a:lnTo>
                  <a:lnTo>
                    <a:pt x="180015" y="102750"/>
                  </a:lnTo>
                  <a:lnTo>
                    <a:pt x="180116" y="123053"/>
                  </a:lnTo>
                  <a:lnTo>
                    <a:pt x="180224" y="143355"/>
                  </a:lnTo>
                  <a:lnTo>
                    <a:pt x="180190" y="163652"/>
                  </a:lnTo>
                  <a:lnTo>
                    <a:pt x="179863" y="183939"/>
                  </a:lnTo>
                  <a:lnTo>
                    <a:pt x="157984" y="238875"/>
                  </a:lnTo>
                  <a:lnTo>
                    <a:pt x="106300" y="268282"/>
                  </a:lnTo>
                  <a:lnTo>
                    <a:pt x="105261" y="268470"/>
                  </a:lnTo>
                  <a:lnTo>
                    <a:pt x="104240" y="268739"/>
                  </a:lnTo>
                  <a:lnTo>
                    <a:pt x="119385" y="313085"/>
                  </a:lnTo>
                  <a:lnTo>
                    <a:pt x="140113" y="322262"/>
                  </a:lnTo>
                  <a:lnTo>
                    <a:pt x="152383" y="321833"/>
                  </a:lnTo>
                  <a:lnTo>
                    <a:pt x="189376" y="306829"/>
                  </a:lnTo>
                  <a:lnTo>
                    <a:pt x="215950" y="277615"/>
                  </a:lnTo>
                  <a:lnTo>
                    <a:pt x="235297" y="237395"/>
                  </a:lnTo>
                  <a:lnTo>
                    <a:pt x="244466" y="196240"/>
                  </a:lnTo>
                  <a:lnTo>
                    <a:pt x="242441" y="154336"/>
                  </a:lnTo>
                  <a:lnTo>
                    <a:pt x="228203" y="111868"/>
                  </a:lnTo>
                  <a:lnTo>
                    <a:pt x="206384" y="77845"/>
                  </a:lnTo>
                  <a:lnTo>
                    <a:pt x="144229" y="35109"/>
                  </a:lnTo>
                  <a:lnTo>
                    <a:pt x="104580" y="26218"/>
                  </a:lnTo>
                  <a:lnTo>
                    <a:pt x="83253" y="25411"/>
                  </a:lnTo>
                  <a:lnTo>
                    <a:pt x="62431" y="27732"/>
                  </a:lnTo>
                  <a:lnTo>
                    <a:pt x="42103" y="32975"/>
                  </a:lnTo>
                  <a:lnTo>
                    <a:pt x="22257" y="40935"/>
                  </a:lnTo>
                  <a:lnTo>
                    <a:pt x="19499" y="42234"/>
                  </a:lnTo>
                  <a:lnTo>
                    <a:pt x="16068" y="43013"/>
                  </a:lnTo>
                  <a:lnTo>
                    <a:pt x="13068" y="42717"/>
                  </a:lnTo>
                  <a:lnTo>
                    <a:pt x="7487" y="42180"/>
                  </a:lnTo>
                  <a:lnTo>
                    <a:pt x="3322" y="37468"/>
                  </a:lnTo>
                  <a:lnTo>
                    <a:pt x="2534" y="32094"/>
                  </a:lnTo>
                  <a:lnTo>
                    <a:pt x="1710" y="26513"/>
                  </a:lnTo>
                  <a:lnTo>
                    <a:pt x="4487" y="21229"/>
                  </a:lnTo>
                  <a:lnTo>
                    <a:pt x="47895" y="4641"/>
                  </a:lnTo>
                  <a:lnTo>
                    <a:pt x="99468" y="0"/>
                  </a:lnTo>
                  <a:lnTo>
                    <a:pt x="135773" y="5391"/>
                  </a:lnTo>
                  <a:lnTo>
                    <a:pt x="202156" y="39170"/>
                  </a:lnTo>
                  <a:lnTo>
                    <a:pt x="247553" y="91774"/>
                  </a:lnTo>
                  <a:lnTo>
                    <a:pt x="268491" y="158008"/>
                  </a:lnTo>
                  <a:lnTo>
                    <a:pt x="269630" y="194914"/>
                  </a:lnTo>
                  <a:lnTo>
                    <a:pt x="264384" y="230365"/>
                  </a:lnTo>
                  <a:lnTo>
                    <a:pt x="234428" y="296433"/>
                  </a:lnTo>
                  <a:lnTo>
                    <a:pt x="207051" y="325499"/>
                  </a:lnTo>
                  <a:lnTo>
                    <a:pt x="171157" y="343260"/>
                  </a:lnTo>
                  <a:lnTo>
                    <a:pt x="139346" y="347206"/>
                  </a:lnTo>
                  <a:lnTo>
                    <a:pt x="128647" y="345814"/>
                  </a:lnTo>
                  <a:lnTo>
                    <a:pt x="89641" y="317949"/>
                  </a:lnTo>
                  <a:lnTo>
                    <a:pt x="78579" y="279433"/>
                  </a:lnTo>
                  <a:lnTo>
                    <a:pt x="77414" y="271797"/>
                  </a:lnTo>
                  <a:lnTo>
                    <a:pt x="77047" y="269545"/>
                  </a:lnTo>
                  <a:lnTo>
                    <a:pt x="76429" y="268676"/>
                  </a:lnTo>
                  <a:lnTo>
                    <a:pt x="74171" y="268246"/>
                  </a:lnTo>
                  <a:lnTo>
                    <a:pt x="44205" y="257129"/>
                  </a:lnTo>
                  <a:lnTo>
                    <a:pt x="5522" y="210608"/>
                  </a:lnTo>
                  <a:lnTo>
                    <a:pt x="1" y="160399"/>
                  </a:lnTo>
                  <a:lnTo>
                    <a:pt x="0" y="141708"/>
                  </a:lnTo>
                  <a:lnTo>
                    <a:pt x="11" y="123013"/>
                  </a:lnTo>
                  <a:lnTo>
                    <a:pt x="26" y="104317"/>
                  </a:lnTo>
                  <a:lnTo>
                    <a:pt x="26" y="94769"/>
                  </a:lnTo>
                  <a:lnTo>
                    <a:pt x="5078" y="89797"/>
                  </a:lnTo>
                  <a:lnTo>
                    <a:pt x="14725" y="89779"/>
                  </a:lnTo>
                  <a:lnTo>
                    <a:pt x="23565" y="89773"/>
                  </a:lnTo>
                  <a:lnTo>
                    <a:pt x="32405" y="89769"/>
                  </a:lnTo>
                  <a:lnTo>
                    <a:pt x="41246" y="89771"/>
                  </a:lnTo>
                  <a:lnTo>
                    <a:pt x="50086" y="89779"/>
                  </a:lnTo>
                  <a:lnTo>
                    <a:pt x="58533" y="89806"/>
                  </a:lnTo>
                  <a:lnTo>
                    <a:pt x="64390" y="95190"/>
                  </a:lnTo>
                  <a:lnTo>
                    <a:pt x="64301" y="102795"/>
                  </a:lnTo>
                  <a:lnTo>
                    <a:pt x="64211" y="110220"/>
                  </a:lnTo>
                  <a:lnTo>
                    <a:pt x="58416" y="115451"/>
                  </a:lnTo>
                  <a:lnTo>
                    <a:pt x="50167" y="115496"/>
                  </a:lnTo>
                  <a:lnTo>
                    <a:pt x="42401" y="115541"/>
                  </a:lnTo>
                  <a:lnTo>
                    <a:pt x="34636" y="115541"/>
                  </a:lnTo>
                  <a:lnTo>
                    <a:pt x="26861" y="115568"/>
                  </a:lnTo>
                  <a:lnTo>
                    <a:pt x="26628" y="115568"/>
                  </a:lnTo>
                  <a:lnTo>
                    <a:pt x="26395" y="115738"/>
                  </a:lnTo>
                  <a:lnTo>
                    <a:pt x="25831" y="115962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6588" y="4368153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63237" y="0"/>
                  </a:moveTo>
                  <a:lnTo>
                    <a:pt x="31028" y="29400"/>
                  </a:lnTo>
                  <a:lnTo>
                    <a:pt x="6211" y="82856"/>
                  </a:lnTo>
                  <a:lnTo>
                    <a:pt x="0" y="141432"/>
                  </a:lnTo>
                  <a:lnTo>
                    <a:pt x="3766" y="169203"/>
                  </a:lnTo>
                  <a:lnTo>
                    <a:pt x="11972" y="196017"/>
                  </a:lnTo>
                  <a:lnTo>
                    <a:pt x="24572" y="221851"/>
                  </a:lnTo>
                  <a:lnTo>
                    <a:pt x="25838" y="224020"/>
                  </a:lnTo>
                  <a:lnTo>
                    <a:pt x="25838" y="225351"/>
                  </a:lnTo>
                  <a:lnTo>
                    <a:pt x="24196" y="227401"/>
                  </a:lnTo>
                  <a:lnTo>
                    <a:pt x="18632" y="235838"/>
                  </a:lnTo>
                  <a:lnTo>
                    <a:pt x="14944" y="244826"/>
                  </a:lnTo>
                  <a:lnTo>
                    <a:pt x="13130" y="254392"/>
                  </a:lnTo>
                  <a:lnTo>
                    <a:pt x="13204" y="264513"/>
                  </a:lnTo>
                  <a:lnTo>
                    <a:pt x="18729" y="282976"/>
                  </a:lnTo>
                  <a:lnTo>
                    <a:pt x="18816" y="283268"/>
                  </a:lnTo>
                  <a:lnTo>
                    <a:pt x="18897" y="283537"/>
                  </a:lnTo>
                  <a:lnTo>
                    <a:pt x="30866" y="298492"/>
                  </a:lnTo>
                  <a:lnTo>
                    <a:pt x="47535" y="308032"/>
                  </a:lnTo>
                  <a:lnTo>
                    <a:pt x="67328" y="310813"/>
                  </a:lnTo>
                  <a:lnTo>
                    <a:pt x="86159" y="306064"/>
                  </a:lnTo>
                  <a:lnTo>
                    <a:pt x="101481" y="294902"/>
                  </a:lnTo>
                  <a:lnTo>
                    <a:pt x="107766" y="285156"/>
                  </a:lnTo>
                  <a:lnTo>
                    <a:pt x="63559" y="285156"/>
                  </a:lnTo>
                  <a:lnTo>
                    <a:pt x="53623" y="282976"/>
                  </a:lnTo>
                  <a:lnTo>
                    <a:pt x="45555" y="277296"/>
                  </a:lnTo>
                  <a:lnTo>
                    <a:pt x="40179" y="268974"/>
                  </a:lnTo>
                  <a:lnTo>
                    <a:pt x="38322" y="258866"/>
                  </a:lnTo>
                  <a:lnTo>
                    <a:pt x="40501" y="249021"/>
                  </a:lnTo>
                  <a:lnTo>
                    <a:pt x="46117" y="241000"/>
                  </a:lnTo>
                  <a:lnTo>
                    <a:pt x="54328" y="235624"/>
                  </a:lnTo>
                  <a:lnTo>
                    <a:pt x="64289" y="233714"/>
                  </a:lnTo>
                  <a:lnTo>
                    <a:pt x="108076" y="233714"/>
                  </a:lnTo>
                  <a:lnTo>
                    <a:pt x="96014" y="218940"/>
                  </a:lnTo>
                  <a:lnTo>
                    <a:pt x="78293" y="210650"/>
                  </a:lnTo>
                  <a:lnTo>
                    <a:pt x="48263" y="210650"/>
                  </a:lnTo>
                  <a:lnTo>
                    <a:pt x="47166" y="209826"/>
                  </a:lnTo>
                  <a:lnTo>
                    <a:pt x="26430" y="149027"/>
                  </a:lnTo>
                  <a:lnTo>
                    <a:pt x="25922" y="118878"/>
                  </a:lnTo>
                  <a:lnTo>
                    <a:pt x="31549" y="88024"/>
                  </a:lnTo>
                  <a:lnTo>
                    <a:pt x="56416" y="38019"/>
                  </a:lnTo>
                  <a:lnTo>
                    <a:pt x="74133" y="17861"/>
                  </a:lnTo>
                  <a:lnTo>
                    <a:pt x="73982" y="10023"/>
                  </a:lnTo>
                  <a:lnTo>
                    <a:pt x="63237" y="0"/>
                  </a:lnTo>
                  <a:close/>
                </a:path>
                <a:path w="116204" h="311150">
                  <a:moveTo>
                    <a:pt x="108076" y="233714"/>
                  </a:moveTo>
                  <a:lnTo>
                    <a:pt x="64289" y="233714"/>
                  </a:lnTo>
                  <a:lnTo>
                    <a:pt x="74275" y="235838"/>
                  </a:lnTo>
                  <a:lnTo>
                    <a:pt x="82403" y="241462"/>
                  </a:lnTo>
                  <a:lnTo>
                    <a:pt x="87836" y="249731"/>
                  </a:lnTo>
                  <a:lnTo>
                    <a:pt x="89739" y="259789"/>
                  </a:lnTo>
                  <a:lnTo>
                    <a:pt x="87578" y="269763"/>
                  </a:lnTo>
                  <a:lnTo>
                    <a:pt x="81928" y="277863"/>
                  </a:lnTo>
                  <a:lnTo>
                    <a:pt x="73639" y="283268"/>
                  </a:lnTo>
                  <a:lnTo>
                    <a:pt x="63559" y="285156"/>
                  </a:lnTo>
                  <a:lnTo>
                    <a:pt x="107766" y="285156"/>
                  </a:lnTo>
                  <a:lnTo>
                    <a:pt x="111796" y="278907"/>
                  </a:lnTo>
                  <a:lnTo>
                    <a:pt x="115581" y="259789"/>
                  </a:lnTo>
                  <a:lnTo>
                    <a:pt x="115438" y="258866"/>
                  </a:lnTo>
                  <a:lnTo>
                    <a:pt x="110304" y="236442"/>
                  </a:lnTo>
                  <a:lnTo>
                    <a:pt x="108076" y="233714"/>
                  </a:lnTo>
                  <a:close/>
                </a:path>
                <a:path w="116204" h="311150">
                  <a:moveTo>
                    <a:pt x="75505" y="209346"/>
                  </a:moveTo>
                  <a:lnTo>
                    <a:pt x="51526" y="209826"/>
                  </a:lnTo>
                  <a:lnTo>
                    <a:pt x="48263" y="210650"/>
                  </a:lnTo>
                  <a:lnTo>
                    <a:pt x="78293" y="210650"/>
                  </a:lnTo>
                  <a:lnTo>
                    <a:pt x="75505" y="209346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588" y="4368153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115607" y="259660"/>
                  </a:moveTo>
                  <a:lnTo>
                    <a:pt x="111796" y="278907"/>
                  </a:lnTo>
                  <a:lnTo>
                    <a:pt x="101481" y="294902"/>
                  </a:lnTo>
                  <a:lnTo>
                    <a:pt x="86159" y="306064"/>
                  </a:lnTo>
                  <a:lnTo>
                    <a:pt x="67328" y="310813"/>
                  </a:lnTo>
                  <a:lnTo>
                    <a:pt x="47535" y="308032"/>
                  </a:lnTo>
                  <a:lnTo>
                    <a:pt x="30866" y="298492"/>
                  </a:lnTo>
                  <a:lnTo>
                    <a:pt x="18897" y="283537"/>
                  </a:lnTo>
                  <a:lnTo>
                    <a:pt x="13204" y="264513"/>
                  </a:lnTo>
                  <a:lnTo>
                    <a:pt x="13130" y="254392"/>
                  </a:lnTo>
                  <a:lnTo>
                    <a:pt x="14944" y="244826"/>
                  </a:lnTo>
                  <a:lnTo>
                    <a:pt x="18637" y="235825"/>
                  </a:lnTo>
                  <a:lnTo>
                    <a:pt x="24196" y="227401"/>
                  </a:lnTo>
                  <a:lnTo>
                    <a:pt x="25838" y="225351"/>
                  </a:lnTo>
                  <a:lnTo>
                    <a:pt x="25838" y="224020"/>
                  </a:lnTo>
                  <a:lnTo>
                    <a:pt x="24572" y="221851"/>
                  </a:lnTo>
                  <a:lnTo>
                    <a:pt x="11972" y="196017"/>
                  </a:lnTo>
                  <a:lnTo>
                    <a:pt x="3766" y="169203"/>
                  </a:lnTo>
                  <a:lnTo>
                    <a:pt x="0" y="141432"/>
                  </a:lnTo>
                  <a:lnTo>
                    <a:pt x="720" y="112728"/>
                  </a:lnTo>
                  <a:lnTo>
                    <a:pt x="16333" y="55077"/>
                  </a:lnTo>
                  <a:lnTo>
                    <a:pt x="50238" y="5831"/>
                  </a:lnTo>
                  <a:lnTo>
                    <a:pt x="63237" y="0"/>
                  </a:lnTo>
                  <a:lnTo>
                    <a:pt x="68562" y="4971"/>
                  </a:lnTo>
                  <a:lnTo>
                    <a:pt x="73982" y="10023"/>
                  </a:lnTo>
                  <a:lnTo>
                    <a:pt x="74133" y="17861"/>
                  </a:lnTo>
                  <a:lnTo>
                    <a:pt x="68669" y="23620"/>
                  </a:lnTo>
                  <a:lnTo>
                    <a:pt x="56416" y="38019"/>
                  </a:lnTo>
                  <a:lnTo>
                    <a:pt x="46088" y="53531"/>
                  </a:lnTo>
                  <a:lnTo>
                    <a:pt x="37770" y="70189"/>
                  </a:lnTo>
                  <a:lnTo>
                    <a:pt x="31549" y="88024"/>
                  </a:lnTo>
                  <a:lnTo>
                    <a:pt x="25922" y="118877"/>
                  </a:lnTo>
                  <a:lnTo>
                    <a:pt x="26430" y="149027"/>
                  </a:lnTo>
                  <a:lnTo>
                    <a:pt x="33027" y="178469"/>
                  </a:lnTo>
                  <a:lnTo>
                    <a:pt x="45665" y="207202"/>
                  </a:lnTo>
                  <a:lnTo>
                    <a:pt x="47082" y="209763"/>
                  </a:lnTo>
                  <a:lnTo>
                    <a:pt x="48263" y="210650"/>
                  </a:lnTo>
                  <a:lnTo>
                    <a:pt x="51526" y="209826"/>
                  </a:lnTo>
                  <a:lnTo>
                    <a:pt x="75505" y="209346"/>
                  </a:lnTo>
                  <a:lnTo>
                    <a:pt x="96014" y="218940"/>
                  </a:lnTo>
                  <a:lnTo>
                    <a:pt x="110304" y="236442"/>
                  </a:lnTo>
                  <a:lnTo>
                    <a:pt x="115625" y="259682"/>
                  </a:lnTo>
                  <a:close/>
                </a:path>
                <a:path w="116204" h="311150">
                  <a:moveTo>
                    <a:pt x="89739" y="259789"/>
                  </a:moveTo>
                  <a:lnTo>
                    <a:pt x="87836" y="249731"/>
                  </a:lnTo>
                  <a:lnTo>
                    <a:pt x="82403" y="241462"/>
                  </a:lnTo>
                  <a:lnTo>
                    <a:pt x="74275" y="235838"/>
                  </a:lnTo>
                  <a:lnTo>
                    <a:pt x="64289" y="233714"/>
                  </a:lnTo>
                  <a:lnTo>
                    <a:pt x="54328" y="235624"/>
                  </a:lnTo>
                  <a:lnTo>
                    <a:pt x="46117" y="241000"/>
                  </a:lnTo>
                  <a:lnTo>
                    <a:pt x="40501" y="249021"/>
                  </a:lnTo>
                  <a:lnTo>
                    <a:pt x="38322" y="258866"/>
                  </a:lnTo>
                  <a:lnTo>
                    <a:pt x="40179" y="268974"/>
                  </a:lnTo>
                  <a:lnTo>
                    <a:pt x="45555" y="277296"/>
                  </a:lnTo>
                  <a:lnTo>
                    <a:pt x="53623" y="282976"/>
                  </a:lnTo>
                  <a:lnTo>
                    <a:pt x="63559" y="285156"/>
                  </a:lnTo>
                  <a:lnTo>
                    <a:pt x="73639" y="283268"/>
                  </a:lnTo>
                  <a:lnTo>
                    <a:pt x="81928" y="277863"/>
                  </a:lnTo>
                  <a:lnTo>
                    <a:pt x="87578" y="269763"/>
                  </a:lnTo>
                  <a:lnTo>
                    <a:pt x="89739" y="259789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47026" y="3435350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482"/>
                </a:moveTo>
                <a:lnTo>
                  <a:pt x="0" y="308482"/>
                </a:lnTo>
                <a:lnTo>
                  <a:pt x="38100" y="384682"/>
                </a:lnTo>
                <a:lnTo>
                  <a:pt x="69850" y="321182"/>
                </a:lnTo>
                <a:lnTo>
                  <a:pt x="31750" y="321182"/>
                </a:lnTo>
                <a:lnTo>
                  <a:pt x="31750" y="308482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182"/>
                </a:lnTo>
                <a:lnTo>
                  <a:pt x="44450" y="321182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482"/>
                </a:moveTo>
                <a:lnTo>
                  <a:pt x="44450" y="308482"/>
                </a:lnTo>
                <a:lnTo>
                  <a:pt x="44450" y="321182"/>
                </a:lnTo>
                <a:lnTo>
                  <a:pt x="69850" y="321182"/>
                </a:lnTo>
                <a:lnTo>
                  <a:pt x="76200" y="308482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04151" y="3979929"/>
            <a:ext cx="384175" cy="360680"/>
            <a:chOff x="504151" y="3254886"/>
            <a:chExt cx="384175" cy="360680"/>
          </a:xfrm>
        </p:grpSpPr>
        <p:sp>
          <p:nvSpPr>
            <p:cNvPr id="20" name="object 20"/>
            <p:cNvSpPr/>
            <p:nvPr/>
          </p:nvSpPr>
          <p:spPr>
            <a:xfrm>
              <a:off x="636295" y="3423551"/>
              <a:ext cx="252095" cy="155575"/>
            </a:xfrm>
            <a:custGeom>
              <a:avLst/>
              <a:gdLst/>
              <a:ahLst/>
              <a:cxnLst/>
              <a:rect l="l" t="t" r="r" b="b"/>
              <a:pathLst>
                <a:path w="252094" h="155575">
                  <a:moveTo>
                    <a:pt x="251942" y="141160"/>
                  </a:moveTo>
                  <a:lnTo>
                    <a:pt x="249174" y="134696"/>
                  </a:lnTo>
                  <a:lnTo>
                    <a:pt x="244246" y="132651"/>
                  </a:lnTo>
                  <a:lnTo>
                    <a:pt x="12192" y="132727"/>
                  </a:lnTo>
                  <a:lnTo>
                    <a:pt x="5461" y="133223"/>
                  </a:lnTo>
                  <a:lnTo>
                    <a:pt x="1130" y="137375"/>
                  </a:lnTo>
                  <a:lnTo>
                    <a:pt x="0" y="148158"/>
                  </a:lnTo>
                  <a:lnTo>
                    <a:pt x="3213" y="153200"/>
                  </a:lnTo>
                  <a:lnTo>
                    <a:pt x="10541" y="155168"/>
                  </a:lnTo>
                  <a:lnTo>
                    <a:pt x="244551" y="155371"/>
                  </a:lnTo>
                  <a:lnTo>
                    <a:pt x="249466" y="153098"/>
                  </a:lnTo>
                  <a:lnTo>
                    <a:pt x="251942" y="146405"/>
                  </a:lnTo>
                  <a:lnTo>
                    <a:pt x="251942" y="141160"/>
                  </a:lnTo>
                  <a:close/>
                </a:path>
                <a:path w="252094" h="155575">
                  <a:moveTo>
                    <a:pt x="251942" y="8369"/>
                  </a:moveTo>
                  <a:lnTo>
                    <a:pt x="248945" y="1879"/>
                  </a:lnTo>
                  <a:lnTo>
                    <a:pt x="243801" y="0"/>
                  </a:lnTo>
                  <a:lnTo>
                    <a:pt x="12115" y="50"/>
                  </a:lnTo>
                  <a:lnTo>
                    <a:pt x="4800" y="736"/>
                  </a:lnTo>
                  <a:lnTo>
                    <a:pt x="444" y="5613"/>
                  </a:lnTo>
                  <a:lnTo>
                    <a:pt x="609" y="18288"/>
                  </a:lnTo>
                  <a:lnTo>
                    <a:pt x="5626" y="22618"/>
                  </a:lnTo>
                  <a:lnTo>
                    <a:pt x="243801" y="22745"/>
                  </a:lnTo>
                  <a:lnTo>
                    <a:pt x="248958" y="20866"/>
                  </a:lnTo>
                  <a:lnTo>
                    <a:pt x="251942" y="14376"/>
                  </a:lnTo>
                  <a:lnTo>
                    <a:pt x="251942" y="836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193" y="3254886"/>
              <a:ext cx="94673" cy="948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151" y="3520136"/>
              <a:ext cx="94745" cy="948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151" y="3387569"/>
              <a:ext cx="94737" cy="94704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645426" y="4499356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610"/>
                </a:moveTo>
                <a:lnTo>
                  <a:pt x="0" y="308610"/>
                </a:lnTo>
                <a:lnTo>
                  <a:pt x="38100" y="384810"/>
                </a:lnTo>
                <a:lnTo>
                  <a:pt x="69850" y="321310"/>
                </a:lnTo>
                <a:lnTo>
                  <a:pt x="31750" y="321310"/>
                </a:lnTo>
                <a:lnTo>
                  <a:pt x="31750" y="308610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310"/>
                </a:lnTo>
                <a:lnTo>
                  <a:pt x="44450" y="321310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610"/>
                </a:moveTo>
                <a:lnTo>
                  <a:pt x="44450" y="308610"/>
                </a:lnTo>
                <a:lnTo>
                  <a:pt x="44450" y="321310"/>
                </a:lnTo>
                <a:lnTo>
                  <a:pt x="69850" y="321310"/>
                </a:lnTo>
                <a:lnTo>
                  <a:pt x="76200" y="308610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60375" y="1295400"/>
            <a:ext cx="4757420" cy="7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chemeClr val="tx1"/>
                </a:solidFill>
              </a:rPr>
              <a:t>Jornada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125" dirty="0">
                <a:solidFill>
                  <a:schemeClr val="tx1"/>
                </a:solidFill>
              </a:rPr>
              <a:t>de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100" dirty="0">
                <a:solidFill>
                  <a:schemeClr val="tx1"/>
                </a:solidFill>
              </a:rPr>
              <a:t>Agendamento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370" dirty="0">
                <a:solidFill>
                  <a:schemeClr val="tx1"/>
                </a:solidFill>
              </a:rPr>
              <a:t>–</a:t>
            </a:r>
          </a:p>
          <a:p>
            <a:pPr marL="189230">
              <a:lnSpc>
                <a:spcPct val="100000"/>
              </a:lnSpc>
              <a:spcBef>
                <a:spcPts val="5"/>
              </a:spcBef>
            </a:pPr>
            <a:r>
              <a:rPr spc="-95" dirty="0">
                <a:solidFill>
                  <a:srgbClr val="1C9949"/>
                </a:solidFill>
                <a:latin typeface="Arial Black"/>
                <a:cs typeface="Arial Black"/>
              </a:rPr>
              <a:t>Pronto</a:t>
            </a:r>
            <a:r>
              <a:rPr spc="-25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1C9949"/>
                </a:solidFill>
                <a:latin typeface="Arial Black"/>
                <a:cs typeface="Arial Black"/>
              </a:rPr>
              <a:t>Atendimento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995921" y="6375984"/>
            <a:ext cx="4277360" cy="322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aceite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dos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termos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privacidade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é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feito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no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primeiro</a:t>
            </a:r>
            <a:r>
              <a:rPr sz="9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contato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com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bot.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As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opções</a:t>
            </a:r>
            <a:r>
              <a:rPr sz="9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menu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agendamento dependem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 produto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contratado.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8672" y="5089016"/>
            <a:ext cx="341820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É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gerado</a:t>
            </a:r>
            <a:r>
              <a:rPr sz="1400" spc="-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link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acesso</a:t>
            </a:r>
            <a:r>
              <a:rPr sz="1400" spc="-8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para</a:t>
            </a:r>
            <a:r>
              <a:rPr sz="14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consulta</a:t>
            </a:r>
            <a:endParaRPr sz="140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6263" y="1116104"/>
            <a:ext cx="43319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>
                <a:solidFill>
                  <a:schemeClr val="tx1"/>
                </a:solidFill>
              </a:rPr>
              <a:t>Jornada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125" dirty="0">
                <a:solidFill>
                  <a:schemeClr val="tx1"/>
                </a:solidFill>
              </a:rPr>
              <a:t>de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100" dirty="0">
                <a:solidFill>
                  <a:schemeClr val="tx1"/>
                </a:solidFill>
              </a:rPr>
              <a:t>Agendamento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50" dirty="0">
                <a:solidFill>
                  <a:schemeClr val="tx1"/>
                </a:solidFill>
              </a:rPr>
              <a:t>-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1C9748"/>
                </a:solidFill>
                <a:latin typeface="Arial Black"/>
                <a:cs typeface="Arial Black"/>
              </a:rPr>
              <a:t>Telemedicina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16263" y="2154045"/>
            <a:ext cx="360045" cy="360680"/>
            <a:chOff x="516263" y="1737491"/>
            <a:chExt cx="360045" cy="360680"/>
          </a:xfrm>
        </p:grpSpPr>
        <p:sp>
          <p:nvSpPr>
            <p:cNvPr id="10" name="object 10"/>
            <p:cNvSpPr/>
            <p:nvPr/>
          </p:nvSpPr>
          <p:spPr>
            <a:xfrm>
              <a:off x="516263" y="1737491"/>
              <a:ext cx="327025" cy="352425"/>
            </a:xfrm>
            <a:custGeom>
              <a:avLst/>
              <a:gdLst/>
              <a:ahLst/>
              <a:cxnLst/>
              <a:rect l="l" t="t" r="r" b="b"/>
              <a:pathLst>
                <a:path w="327025" h="352425">
                  <a:moveTo>
                    <a:pt x="238588" y="0"/>
                  </a:moveTo>
                  <a:lnTo>
                    <a:pt x="226586" y="1740"/>
                  </a:lnTo>
                  <a:lnTo>
                    <a:pt x="222221" y="6604"/>
                  </a:lnTo>
                  <a:lnTo>
                    <a:pt x="221653" y="17067"/>
                  </a:lnTo>
                  <a:lnTo>
                    <a:pt x="221836" y="21240"/>
                  </a:lnTo>
                  <a:lnTo>
                    <a:pt x="221836" y="25623"/>
                  </a:lnTo>
                  <a:lnTo>
                    <a:pt x="104617" y="25623"/>
                  </a:lnTo>
                  <a:lnTo>
                    <a:pt x="104494" y="6123"/>
                  </a:lnTo>
                  <a:lnTo>
                    <a:pt x="99132" y="690"/>
                  </a:lnTo>
                  <a:lnTo>
                    <a:pt x="84780" y="848"/>
                  </a:lnTo>
                  <a:lnTo>
                    <a:pt x="79632" y="6228"/>
                  </a:lnTo>
                  <a:lnTo>
                    <a:pt x="79517" y="25868"/>
                  </a:lnTo>
                  <a:lnTo>
                    <a:pt x="63548" y="25868"/>
                  </a:lnTo>
                  <a:lnTo>
                    <a:pt x="18310" y="44094"/>
                  </a:lnTo>
                  <a:lnTo>
                    <a:pt x="69" y="89161"/>
                  </a:lnTo>
                  <a:lnTo>
                    <a:pt x="0" y="139100"/>
                  </a:lnTo>
                  <a:lnTo>
                    <a:pt x="143" y="294737"/>
                  </a:lnTo>
                  <a:lnTo>
                    <a:pt x="24683" y="339581"/>
                  </a:lnTo>
                  <a:lnTo>
                    <a:pt x="63086" y="352388"/>
                  </a:lnTo>
                  <a:lnTo>
                    <a:pt x="161608" y="352410"/>
                  </a:lnTo>
                  <a:lnTo>
                    <a:pt x="165029" y="352252"/>
                  </a:lnTo>
                  <a:lnTo>
                    <a:pt x="174161" y="349851"/>
                  </a:lnTo>
                  <a:lnTo>
                    <a:pt x="178010" y="341211"/>
                  </a:lnTo>
                  <a:lnTo>
                    <a:pt x="171782" y="329036"/>
                  </a:lnTo>
                  <a:lnTo>
                    <a:pt x="167268" y="327254"/>
                  </a:lnTo>
                  <a:lnTo>
                    <a:pt x="64575" y="327296"/>
                  </a:lnTo>
                  <a:lnTo>
                    <a:pt x="48755" y="324449"/>
                  </a:lnTo>
                  <a:lnTo>
                    <a:pt x="36306" y="316549"/>
                  </a:lnTo>
                  <a:lnTo>
                    <a:pt x="28148" y="304435"/>
                  </a:lnTo>
                  <a:lnTo>
                    <a:pt x="25203" y="288948"/>
                  </a:lnTo>
                  <a:lnTo>
                    <a:pt x="25128" y="239004"/>
                  </a:lnTo>
                  <a:lnTo>
                    <a:pt x="25340" y="83484"/>
                  </a:lnTo>
                  <a:lnTo>
                    <a:pt x="49506" y="53306"/>
                  </a:lnTo>
                  <a:lnTo>
                    <a:pt x="64003" y="50079"/>
                  </a:lnTo>
                  <a:lnTo>
                    <a:pt x="79517" y="51658"/>
                  </a:lnTo>
                  <a:lnTo>
                    <a:pt x="79632" y="70326"/>
                  </a:lnTo>
                  <a:lnTo>
                    <a:pt x="84906" y="75908"/>
                  </a:lnTo>
                  <a:lnTo>
                    <a:pt x="98904" y="76223"/>
                  </a:lnTo>
                  <a:lnTo>
                    <a:pt x="104494" y="70528"/>
                  </a:lnTo>
                  <a:lnTo>
                    <a:pt x="104625" y="51220"/>
                  </a:lnTo>
                  <a:lnTo>
                    <a:pt x="221810" y="51220"/>
                  </a:lnTo>
                  <a:lnTo>
                    <a:pt x="221740" y="58980"/>
                  </a:lnTo>
                  <a:lnTo>
                    <a:pt x="222020" y="70379"/>
                  </a:lnTo>
                  <a:lnTo>
                    <a:pt x="227452" y="76074"/>
                  </a:lnTo>
                  <a:lnTo>
                    <a:pt x="241501" y="76074"/>
                  </a:lnTo>
                  <a:lnTo>
                    <a:pt x="246776" y="70484"/>
                  </a:lnTo>
                  <a:lnTo>
                    <a:pt x="246925" y="51597"/>
                  </a:lnTo>
                  <a:lnTo>
                    <a:pt x="255148" y="51597"/>
                  </a:lnTo>
                  <a:lnTo>
                    <a:pt x="292980" y="64638"/>
                  </a:lnTo>
                  <a:lnTo>
                    <a:pt x="301659" y="131914"/>
                  </a:lnTo>
                  <a:lnTo>
                    <a:pt x="302394" y="135090"/>
                  </a:lnTo>
                  <a:lnTo>
                    <a:pt x="306628" y="142290"/>
                  </a:lnTo>
                  <a:lnTo>
                    <a:pt x="312410" y="144030"/>
                  </a:lnTo>
                  <a:lnTo>
                    <a:pt x="323144" y="140732"/>
                  </a:lnTo>
                  <a:lnTo>
                    <a:pt x="326538" y="136157"/>
                  </a:lnTo>
                  <a:lnTo>
                    <a:pt x="326706" y="108685"/>
                  </a:lnTo>
                  <a:lnTo>
                    <a:pt x="326529" y="87692"/>
                  </a:lnTo>
                  <a:lnTo>
                    <a:pt x="301770" y="38590"/>
                  </a:lnTo>
                  <a:lnTo>
                    <a:pt x="262761" y="25843"/>
                  </a:lnTo>
                  <a:lnTo>
                    <a:pt x="246925" y="25859"/>
                  </a:lnTo>
                  <a:lnTo>
                    <a:pt x="247003" y="19149"/>
                  </a:lnTo>
                  <a:lnTo>
                    <a:pt x="246872" y="11372"/>
                  </a:lnTo>
                  <a:lnTo>
                    <a:pt x="244335" y="3280"/>
                  </a:lnTo>
                  <a:lnTo>
                    <a:pt x="238588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794" y="1905640"/>
              <a:ext cx="153314" cy="1924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3133" y="1872055"/>
              <a:ext cx="110489" cy="92710"/>
            </a:xfrm>
            <a:custGeom>
              <a:avLst/>
              <a:gdLst/>
              <a:ahLst/>
              <a:cxnLst/>
              <a:rect l="l" t="t" r="r" b="b"/>
              <a:pathLst>
                <a:path w="110490" h="92710">
                  <a:moveTo>
                    <a:pt x="77165" y="5689"/>
                  </a:moveTo>
                  <a:lnTo>
                    <a:pt x="71818" y="139"/>
                  </a:lnTo>
                  <a:lnTo>
                    <a:pt x="51384" y="0"/>
                  </a:lnTo>
                  <a:lnTo>
                    <a:pt x="5461" y="127"/>
                  </a:lnTo>
                  <a:lnTo>
                    <a:pt x="25" y="5613"/>
                  </a:lnTo>
                  <a:lnTo>
                    <a:pt x="152" y="19850"/>
                  </a:lnTo>
                  <a:lnTo>
                    <a:pt x="5702" y="25044"/>
                  </a:lnTo>
                  <a:lnTo>
                    <a:pt x="38519" y="25133"/>
                  </a:lnTo>
                  <a:lnTo>
                    <a:pt x="71564" y="25031"/>
                  </a:lnTo>
                  <a:lnTo>
                    <a:pt x="76936" y="19913"/>
                  </a:lnTo>
                  <a:lnTo>
                    <a:pt x="77165" y="5689"/>
                  </a:lnTo>
                  <a:close/>
                </a:path>
                <a:path w="110490" h="92710">
                  <a:moveTo>
                    <a:pt x="109905" y="81699"/>
                  </a:moveTo>
                  <a:lnTo>
                    <a:pt x="107010" y="70993"/>
                  </a:lnTo>
                  <a:lnTo>
                    <a:pt x="102387" y="67246"/>
                  </a:lnTo>
                  <a:lnTo>
                    <a:pt x="54648" y="67170"/>
                  </a:lnTo>
                  <a:lnTo>
                    <a:pt x="5702" y="67195"/>
                  </a:lnTo>
                  <a:lnTo>
                    <a:pt x="165" y="72199"/>
                  </a:lnTo>
                  <a:lnTo>
                    <a:pt x="0" y="86741"/>
                  </a:lnTo>
                  <a:lnTo>
                    <a:pt x="5626" y="92214"/>
                  </a:lnTo>
                  <a:lnTo>
                    <a:pt x="98018" y="92163"/>
                  </a:lnTo>
                  <a:lnTo>
                    <a:pt x="100774" y="91376"/>
                  </a:lnTo>
                  <a:lnTo>
                    <a:pt x="107873" y="87414"/>
                  </a:lnTo>
                  <a:lnTo>
                    <a:pt x="109905" y="8169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15961" y="4890749"/>
            <a:ext cx="360680" cy="361315"/>
            <a:chOff x="515961" y="4474195"/>
            <a:chExt cx="360680" cy="361315"/>
          </a:xfrm>
        </p:grpSpPr>
        <p:sp>
          <p:nvSpPr>
            <p:cNvPr id="14" name="object 14"/>
            <p:cNvSpPr/>
            <p:nvPr/>
          </p:nvSpPr>
          <p:spPr>
            <a:xfrm>
              <a:off x="606337" y="4474822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99441" y="0"/>
                  </a:moveTo>
                  <a:lnTo>
                    <a:pt x="61202" y="2078"/>
                  </a:lnTo>
                  <a:lnTo>
                    <a:pt x="22201" y="12967"/>
                  </a:lnTo>
                  <a:lnTo>
                    <a:pt x="1683" y="26513"/>
                  </a:lnTo>
                  <a:lnTo>
                    <a:pt x="3296" y="37468"/>
                  </a:lnTo>
                  <a:lnTo>
                    <a:pt x="7461" y="42180"/>
                  </a:lnTo>
                  <a:lnTo>
                    <a:pt x="16041" y="43013"/>
                  </a:lnTo>
                  <a:lnTo>
                    <a:pt x="19472" y="42234"/>
                  </a:lnTo>
                  <a:lnTo>
                    <a:pt x="22230" y="40935"/>
                  </a:lnTo>
                  <a:lnTo>
                    <a:pt x="42076" y="32975"/>
                  </a:lnTo>
                  <a:lnTo>
                    <a:pt x="62404" y="27732"/>
                  </a:lnTo>
                  <a:lnTo>
                    <a:pt x="83226" y="25411"/>
                  </a:lnTo>
                  <a:lnTo>
                    <a:pt x="104553" y="26218"/>
                  </a:lnTo>
                  <a:lnTo>
                    <a:pt x="144202" y="35109"/>
                  </a:lnTo>
                  <a:lnTo>
                    <a:pt x="178251" y="52288"/>
                  </a:lnTo>
                  <a:lnTo>
                    <a:pt x="228176" y="111868"/>
                  </a:lnTo>
                  <a:lnTo>
                    <a:pt x="242414" y="154336"/>
                  </a:lnTo>
                  <a:lnTo>
                    <a:pt x="244439" y="196240"/>
                  </a:lnTo>
                  <a:lnTo>
                    <a:pt x="235270" y="237395"/>
                  </a:lnTo>
                  <a:lnTo>
                    <a:pt x="215923" y="277615"/>
                  </a:lnTo>
                  <a:lnTo>
                    <a:pt x="189349" y="306829"/>
                  </a:lnTo>
                  <a:lnTo>
                    <a:pt x="152356" y="321833"/>
                  </a:lnTo>
                  <a:lnTo>
                    <a:pt x="140086" y="322262"/>
                  </a:lnTo>
                  <a:lnTo>
                    <a:pt x="128943" y="319325"/>
                  </a:lnTo>
                  <a:lnTo>
                    <a:pt x="104852" y="287019"/>
                  </a:lnTo>
                  <a:lnTo>
                    <a:pt x="106273" y="268282"/>
                  </a:lnTo>
                  <a:lnTo>
                    <a:pt x="134830" y="257860"/>
                  </a:lnTo>
                  <a:lnTo>
                    <a:pt x="173633" y="213508"/>
                  </a:lnTo>
                  <a:lnTo>
                    <a:pt x="180163" y="163652"/>
                  </a:lnTo>
                  <a:lnTo>
                    <a:pt x="180197" y="143355"/>
                  </a:lnTo>
                  <a:lnTo>
                    <a:pt x="179970" y="95441"/>
                  </a:lnTo>
                  <a:lnTo>
                    <a:pt x="174542" y="89932"/>
                  </a:lnTo>
                  <a:lnTo>
                    <a:pt x="157580" y="89778"/>
                  </a:lnTo>
                  <a:lnTo>
                    <a:pt x="121132" y="89941"/>
                  </a:lnTo>
                  <a:lnTo>
                    <a:pt x="115678" y="95772"/>
                  </a:lnTo>
                  <a:lnTo>
                    <a:pt x="115830" y="109647"/>
                  </a:lnTo>
                  <a:lnTo>
                    <a:pt x="121258" y="115299"/>
                  </a:lnTo>
                  <a:lnTo>
                    <a:pt x="135634" y="115657"/>
                  </a:lnTo>
                  <a:lnTo>
                    <a:pt x="154210" y="115523"/>
                  </a:lnTo>
                  <a:lnTo>
                    <a:pt x="154183" y="185543"/>
                  </a:lnTo>
                  <a:lnTo>
                    <a:pt x="131255" y="229172"/>
                  </a:lnTo>
                  <a:lnTo>
                    <a:pt x="86801" y="244097"/>
                  </a:lnTo>
                  <a:lnTo>
                    <a:pt x="63961" y="238734"/>
                  </a:lnTo>
                  <a:lnTo>
                    <a:pt x="31521" y="206880"/>
                  </a:lnTo>
                  <a:lnTo>
                    <a:pt x="25588" y="167110"/>
                  </a:lnTo>
                  <a:lnTo>
                    <a:pt x="25571" y="150113"/>
                  </a:lnTo>
                  <a:lnTo>
                    <a:pt x="25804" y="115962"/>
                  </a:lnTo>
                  <a:lnTo>
                    <a:pt x="26601" y="115568"/>
                  </a:lnTo>
                  <a:lnTo>
                    <a:pt x="58389" y="115451"/>
                  </a:lnTo>
                  <a:lnTo>
                    <a:pt x="64184" y="110220"/>
                  </a:lnTo>
                  <a:lnTo>
                    <a:pt x="64364" y="95190"/>
                  </a:lnTo>
                  <a:lnTo>
                    <a:pt x="58506" y="89806"/>
                  </a:lnTo>
                  <a:lnTo>
                    <a:pt x="5051" y="89797"/>
                  </a:lnTo>
                  <a:lnTo>
                    <a:pt x="0" y="94769"/>
                  </a:lnTo>
                  <a:lnTo>
                    <a:pt x="0" y="179084"/>
                  </a:lnTo>
                  <a:lnTo>
                    <a:pt x="20758" y="237269"/>
                  </a:lnTo>
                  <a:lnTo>
                    <a:pt x="74145" y="268246"/>
                  </a:lnTo>
                  <a:lnTo>
                    <a:pt x="76402" y="268676"/>
                  </a:lnTo>
                  <a:lnTo>
                    <a:pt x="77020" y="269545"/>
                  </a:lnTo>
                  <a:lnTo>
                    <a:pt x="89614" y="317949"/>
                  </a:lnTo>
                  <a:lnTo>
                    <a:pt x="128620" y="345815"/>
                  </a:lnTo>
                  <a:lnTo>
                    <a:pt x="139319" y="347206"/>
                  </a:lnTo>
                  <a:lnTo>
                    <a:pt x="149993" y="347114"/>
                  </a:lnTo>
                  <a:lnTo>
                    <a:pt x="190198" y="335922"/>
                  </a:lnTo>
                  <a:lnTo>
                    <a:pt x="221721" y="312249"/>
                  </a:lnTo>
                  <a:lnTo>
                    <a:pt x="252649" y="264244"/>
                  </a:lnTo>
                  <a:lnTo>
                    <a:pt x="269603" y="194914"/>
                  </a:lnTo>
                  <a:lnTo>
                    <a:pt x="268464" y="158008"/>
                  </a:lnTo>
                  <a:lnTo>
                    <a:pt x="247526" y="91774"/>
                  </a:lnTo>
                  <a:lnTo>
                    <a:pt x="202129" y="39170"/>
                  </a:lnTo>
                  <a:lnTo>
                    <a:pt x="170012" y="18399"/>
                  </a:lnTo>
                  <a:lnTo>
                    <a:pt x="135747" y="5391"/>
                  </a:lnTo>
                  <a:lnTo>
                    <a:pt x="99441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6310" y="4474822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25849" y="115998"/>
                  </a:moveTo>
                  <a:lnTo>
                    <a:pt x="25750" y="133078"/>
                  </a:lnTo>
                  <a:lnTo>
                    <a:pt x="25598" y="150113"/>
                  </a:lnTo>
                  <a:lnTo>
                    <a:pt x="25615" y="167110"/>
                  </a:lnTo>
                  <a:lnTo>
                    <a:pt x="31548" y="206880"/>
                  </a:lnTo>
                  <a:lnTo>
                    <a:pt x="63987" y="238734"/>
                  </a:lnTo>
                  <a:lnTo>
                    <a:pt x="86827" y="244097"/>
                  </a:lnTo>
                  <a:lnTo>
                    <a:pt x="110911" y="240609"/>
                  </a:lnTo>
                  <a:lnTo>
                    <a:pt x="131282" y="229172"/>
                  </a:lnTo>
                  <a:lnTo>
                    <a:pt x="146139" y="211289"/>
                  </a:lnTo>
                  <a:lnTo>
                    <a:pt x="153682" y="188463"/>
                  </a:lnTo>
                  <a:lnTo>
                    <a:pt x="153879" y="187003"/>
                  </a:lnTo>
                  <a:lnTo>
                    <a:pt x="154210" y="185543"/>
                  </a:lnTo>
                  <a:lnTo>
                    <a:pt x="154219" y="184083"/>
                  </a:lnTo>
                  <a:lnTo>
                    <a:pt x="154237" y="167091"/>
                  </a:lnTo>
                  <a:lnTo>
                    <a:pt x="154241" y="150041"/>
                  </a:lnTo>
                  <a:lnTo>
                    <a:pt x="154239" y="132872"/>
                  </a:lnTo>
                  <a:lnTo>
                    <a:pt x="154237" y="115523"/>
                  </a:lnTo>
                  <a:lnTo>
                    <a:pt x="152929" y="115523"/>
                  </a:lnTo>
                  <a:lnTo>
                    <a:pt x="151666" y="115523"/>
                  </a:lnTo>
                  <a:lnTo>
                    <a:pt x="150394" y="115523"/>
                  </a:lnTo>
                  <a:lnTo>
                    <a:pt x="143032" y="115523"/>
                  </a:lnTo>
                  <a:lnTo>
                    <a:pt x="135660" y="115657"/>
                  </a:lnTo>
                  <a:lnTo>
                    <a:pt x="128298" y="115469"/>
                  </a:lnTo>
                  <a:lnTo>
                    <a:pt x="121285" y="115299"/>
                  </a:lnTo>
                  <a:lnTo>
                    <a:pt x="115857" y="109647"/>
                  </a:lnTo>
                  <a:lnTo>
                    <a:pt x="115776" y="102812"/>
                  </a:lnTo>
                  <a:lnTo>
                    <a:pt x="115704" y="95772"/>
                  </a:lnTo>
                  <a:lnTo>
                    <a:pt x="121159" y="89941"/>
                  </a:lnTo>
                  <a:lnTo>
                    <a:pt x="128369" y="89860"/>
                  </a:lnTo>
                  <a:lnTo>
                    <a:pt x="138113" y="89776"/>
                  </a:lnTo>
                  <a:lnTo>
                    <a:pt x="147860" y="89749"/>
                  </a:lnTo>
                  <a:lnTo>
                    <a:pt x="157606" y="89778"/>
                  </a:lnTo>
                  <a:lnTo>
                    <a:pt x="167350" y="89860"/>
                  </a:lnTo>
                  <a:lnTo>
                    <a:pt x="174569" y="89932"/>
                  </a:lnTo>
                  <a:lnTo>
                    <a:pt x="179997" y="95441"/>
                  </a:lnTo>
                  <a:lnTo>
                    <a:pt x="180015" y="102750"/>
                  </a:lnTo>
                  <a:lnTo>
                    <a:pt x="180116" y="123053"/>
                  </a:lnTo>
                  <a:lnTo>
                    <a:pt x="180224" y="143355"/>
                  </a:lnTo>
                  <a:lnTo>
                    <a:pt x="180190" y="163652"/>
                  </a:lnTo>
                  <a:lnTo>
                    <a:pt x="179863" y="183939"/>
                  </a:lnTo>
                  <a:lnTo>
                    <a:pt x="157984" y="238875"/>
                  </a:lnTo>
                  <a:lnTo>
                    <a:pt x="106300" y="268282"/>
                  </a:lnTo>
                  <a:lnTo>
                    <a:pt x="105261" y="268470"/>
                  </a:lnTo>
                  <a:lnTo>
                    <a:pt x="104240" y="268739"/>
                  </a:lnTo>
                  <a:lnTo>
                    <a:pt x="119385" y="313085"/>
                  </a:lnTo>
                  <a:lnTo>
                    <a:pt x="140113" y="322262"/>
                  </a:lnTo>
                  <a:lnTo>
                    <a:pt x="152383" y="321833"/>
                  </a:lnTo>
                  <a:lnTo>
                    <a:pt x="189376" y="306829"/>
                  </a:lnTo>
                  <a:lnTo>
                    <a:pt x="215950" y="277615"/>
                  </a:lnTo>
                  <a:lnTo>
                    <a:pt x="235297" y="237395"/>
                  </a:lnTo>
                  <a:lnTo>
                    <a:pt x="244466" y="196240"/>
                  </a:lnTo>
                  <a:lnTo>
                    <a:pt x="242441" y="154336"/>
                  </a:lnTo>
                  <a:lnTo>
                    <a:pt x="228203" y="111868"/>
                  </a:lnTo>
                  <a:lnTo>
                    <a:pt x="206384" y="77845"/>
                  </a:lnTo>
                  <a:lnTo>
                    <a:pt x="144229" y="35109"/>
                  </a:lnTo>
                  <a:lnTo>
                    <a:pt x="104580" y="26218"/>
                  </a:lnTo>
                  <a:lnTo>
                    <a:pt x="83253" y="25411"/>
                  </a:lnTo>
                  <a:lnTo>
                    <a:pt x="62431" y="27732"/>
                  </a:lnTo>
                  <a:lnTo>
                    <a:pt x="42103" y="32975"/>
                  </a:lnTo>
                  <a:lnTo>
                    <a:pt x="22257" y="40935"/>
                  </a:lnTo>
                  <a:lnTo>
                    <a:pt x="19499" y="42234"/>
                  </a:lnTo>
                  <a:lnTo>
                    <a:pt x="16068" y="43013"/>
                  </a:lnTo>
                  <a:lnTo>
                    <a:pt x="13068" y="42717"/>
                  </a:lnTo>
                  <a:lnTo>
                    <a:pt x="7487" y="42180"/>
                  </a:lnTo>
                  <a:lnTo>
                    <a:pt x="3322" y="37468"/>
                  </a:lnTo>
                  <a:lnTo>
                    <a:pt x="2534" y="32094"/>
                  </a:lnTo>
                  <a:lnTo>
                    <a:pt x="1710" y="26513"/>
                  </a:lnTo>
                  <a:lnTo>
                    <a:pt x="4487" y="21229"/>
                  </a:lnTo>
                  <a:lnTo>
                    <a:pt x="47895" y="4641"/>
                  </a:lnTo>
                  <a:lnTo>
                    <a:pt x="99468" y="0"/>
                  </a:lnTo>
                  <a:lnTo>
                    <a:pt x="135773" y="5391"/>
                  </a:lnTo>
                  <a:lnTo>
                    <a:pt x="202156" y="39170"/>
                  </a:lnTo>
                  <a:lnTo>
                    <a:pt x="247553" y="91774"/>
                  </a:lnTo>
                  <a:lnTo>
                    <a:pt x="268491" y="158008"/>
                  </a:lnTo>
                  <a:lnTo>
                    <a:pt x="269630" y="194914"/>
                  </a:lnTo>
                  <a:lnTo>
                    <a:pt x="264384" y="230365"/>
                  </a:lnTo>
                  <a:lnTo>
                    <a:pt x="234428" y="296433"/>
                  </a:lnTo>
                  <a:lnTo>
                    <a:pt x="207051" y="325499"/>
                  </a:lnTo>
                  <a:lnTo>
                    <a:pt x="171157" y="343260"/>
                  </a:lnTo>
                  <a:lnTo>
                    <a:pt x="139346" y="347206"/>
                  </a:lnTo>
                  <a:lnTo>
                    <a:pt x="128647" y="345815"/>
                  </a:lnTo>
                  <a:lnTo>
                    <a:pt x="89641" y="317949"/>
                  </a:lnTo>
                  <a:lnTo>
                    <a:pt x="78579" y="279433"/>
                  </a:lnTo>
                  <a:lnTo>
                    <a:pt x="77414" y="271797"/>
                  </a:lnTo>
                  <a:lnTo>
                    <a:pt x="77047" y="269545"/>
                  </a:lnTo>
                  <a:lnTo>
                    <a:pt x="76429" y="268676"/>
                  </a:lnTo>
                  <a:lnTo>
                    <a:pt x="74171" y="268246"/>
                  </a:lnTo>
                  <a:lnTo>
                    <a:pt x="44205" y="257129"/>
                  </a:lnTo>
                  <a:lnTo>
                    <a:pt x="5522" y="210608"/>
                  </a:lnTo>
                  <a:lnTo>
                    <a:pt x="1" y="160399"/>
                  </a:lnTo>
                  <a:lnTo>
                    <a:pt x="0" y="141708"/>
                  </a:lnTo>
                  <a:lnTo>
                    <a:pt x="11" y="123013"/>
                  </a:lnTo>
                  <a:lnTo>
                    <a:pt x="26" y="104317"/>
                  </a:lnTo>
                  <a:lnTo>
                    <a:pt x="26" y="94769"/>
                  </a:lnTo>
                  <a:lnTo>
                    <a:pt x="5078" y="89797"/>
                  </a:lnTo>
                  <a:lnTo>
                    <a:pt x="14725" y="89779"/>
                  </a:lnTo>
                  <a:lnTo>
                    <a:pt x="23565" y="89773"/>
                  </a:lnTo>
                  <a:lnTo>
                    <a:pt x="32405" y="89769"/>
                  </a:lnTo>
                  <a:lnTo>
                    <a:pt x="41246" y="89771"/>
                  </a:lnTo>
                  <a:lnTo>
                    <a:pt x="50086" y="89779"/>
                  </a:lnTo>
                  <a:lnTo>
                    <a:pt x="58533" y="89806"/>
                  </a:lnTo>
                  <a:lnTo>
                    <a:pt x="64390" y="95190"/>
                  </a:lnTo>
                  <a:lnTo>
                    <a:pt x="64301" y="102795"/>
                  </a:lnTo>
                  <a:lnTo>
                    <a:pt x="64211" y="110220"/>
                  </a:lnTo>
                  <a:lnTo>
                    <a:pt x="58416" y="115451"/>
                  </a:lnTo>
                  <a:lnTo>
                    <a:pt x="50167" y="115496"/>
                  </a:lnTo>
                  <a:lnTo>
                    <a:pt x="42401" y="115541"/>
                  </a:lnTo>
                  <a:lnTo>
                    <a:pt x="34636" y="115541"/>
                  </a:lnTo>
                  <a:lnTo>
                    <a:pt x="26861" y="115568"/>
                  </a:lnTo>
                  <a:lnTo>
                    <a:pt x="26628" y="115568"/>
                  </a:lnTo>
                  <a:lnTo>
                    <a:pt x="26395" y="115738"/>
                  </a:lnTo>
                  <a:lnTo>
                    <a:pt x="25831" y="115962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6588" y="4523855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63237" y="0"/>
                  </a:moveTo>
                  <a:lnTo>
                    <a:pt x="31028" y="29400"/>
                  </a:lnTo>
                  <a:lnTo>
                    <a:pt x="6211" y="82856"/>
                  </a:lnTo>
                  <a:lnTo>
                    <a:pt x="0" y="141432"/>
                  </a:lnTo>
                  <a:lnTo>
                    <a:pt x="3766" y="169203"/>
                  </a:lnTo>
                  <a:lnTo>
                    <a:pt x="11972" y="196017"/>
                  </a:lnTo>
                  <a:lnTo>
                    <a:pt x="24572" y="221851"/>
                  </a:lnTo>
                  <a:lnTo>
                    <a:pt x="25838" y="224020"/>
                  </a:lnTo>
                  <a:lnTo>
                    <a:pt x="25838" y="225351"/>
                  </a:lnTo>
                  <a:lnTo>
                    <a:pt x="24196" y="227401"/>
                  </a:lnTo>
                  <a:lnTo>
                    <a:pt x="18632" y="235838"/>
                  </a:lnTo>
                  <a:lnTo>
                    <a:pt x="14944" y="244826"/>
                  </a:lnTo>
                  <a:lnTo>
                    <a:pt x="13130" y="254392"/>
                  </a:lnTo>
                  <a:lnTo>
                    <a:pt x="13204" y="264513"/>
                  </a:lnTo>
                  <a:lnTo>
                    <a:pt x="18729" y="282976"/>
                  </a:lnTo>
                  <a:lnTo>
                    <a:pt x="18816" y="283268"/>
                  </a:lnTo>
                  <a:lnTo>
                    <a:pt x="18897" y="283537"/>
                  </a:lnTo>
                  <a:lnTo>
                    <a:pt x="30866" y="298492"/>
                  </a:lnTo>
                  <a:lnTo>
                    <a:pt x="47535" y="308032"/>
                  </a:lnTo>
                  <a:lnTo>
                    <a:pt x="67328" y="310813"/>
                  </a:lnTo>
                  <a:lnTo>
                    <a:pt x="86159" y="306064"/>
                  </a:lnTo>
                  <a:lnTo>
                    <a:pt x="101481" y="294902"/>
                  </a:lnTo>
                  <a:lnTo>
                    <a:pt x="107766" y="285156"/>
                  </a:lnTo>
                  <a:lnTo>
                    <a:pt x="63559" y="285156"/>
                  </a:lnTo>
                  <a:lnTo>
                    <a:pt x="53623" y="282976"/>
                  </a:lnTo>
                  <a:lnTo>
                    <a:pt x="45555" y="277296"/>
                  </a:lnTo>
                  <a:lnTo>
                    <a:pt x="40179" y="268974"/>
                  </a:lnTo>
                  <a:lnTo>
                    <a:pt x="38322" y="258866"/>
                  </a:lnTo>
                  <a:lnTo>
                    <a:pt x="40501" y="249021"/>
                  </a:lnTo>
                  <a:lnTo>
                    <a:pt x="46117" y="241000"/>
                  </a:lnTo>
                  <a:lnTo>
                    <a:pt x="54328" y="235624"/>
                  </a:lnTo>
                  <a:lnTo>
                    <a:pt x="64289" y="233714"/>
                  </a:lnTo>
                  <a:lnTo>
                    <a:pt x="108076" y="233714"/>
                  </a:lnTo>
                  <a:lnTo>
                    <a:pt x="96014" y="218940"/>
                  </a:lnTo>
                  <a:lnTo>
                    <a:pt x="78293" y="210650"/>
                  </a:lnTo>
                  <a:lnTo>
                    <a:pt x="48263" y="210650"/>
                  </a:lnTo>
                  <a:lnTo>
                    <a:pt x="47166" y="209826"/>
                  </a:lnTo>
                  <a:lnTo>
                    <a:pt x="26430" y="149027"/>
                  </a:lnTo>
                  <a:lnTo>
                    <a:pt x="25922" y="118877"/>
                  </a:lnTo>
                  <a:lnTo>
                    <a:pt x="31549" y="88024"/>
                  </a:lnTo>
                  <a:lnTo>
                    <a:pt x="56416" y="38019"/>
                  </a:lnTo>
                  <a:lnTo>
                    <a:pt x="74133" y="17861"/>
                  </a:lnTo>
                  <a:lnTo>
                    <a:pt x="73982" y="10023"/>
                  </a:lnTo>
                  <a:lnTo>
                    <a:pt x="63237" y="0"/>
                  </a:lnTo>
                  <a:close/>
                </a:path>
                <a:path w="116204" h="311150">
                  <a:moveTo>
                    <a:pt x="108076" y="233714"/>
                  </a:moveTo>
                  <a:lnTo>
                    <a:pt x="64289" y="233714"/>
                  </a:lnTo>
                  <a:lnTo>
                    <a:pt x="74275" y="235838"/>
                  </a:lnTo>
                  <a:lnTo>
                    <a:pt x="82403" y="241462"/>
                  </a:lnTo>
                  <a:lnTo>
                    <a:pt x="87836" y="249731"/>
                  </a:lnTo>
                  <a:lnTo>
                    <a:pt x="89739" y="259789"/>
                  </a:lnTo>
                  <a:lnTo>
                    <a:pt x="87578" y="269763"/>
                  </a:lnTo>
                  <a:lnTo>
                    <a:pt x="81928" y="277863"/>
                  </a:lnTo>
                  <a:lnTo>
                    <a:pt x="73639" y="283268"/>
                  </a:lnTo>
                  <a:lnTo>
                    <a:pt x="63559" y="285156"/>
                  </a:lnTo>
                  <a:lnTo>
                    <a:pt x="107766" y="285156"/>
                  </a:lnTo>
                  <a:lnTo>
                    <a:pt x="111796" y="278907"/>
                  </a:lnTo>
                  <a:lnTo>
                    <a:pt x="115581" y="259790"/>
                  </a:lnTo>
                  <a:lnTo>
                    <a:pt x="115438" y="258866"/>
                  </a:lnTo>
                  <a:lnTo>
                    <a:pt x="110304" y="236442"/>
                  </a:lnTo>
                  <a:lnTo>
                    <a:pt x="108076" y="233714"/>
                  </a:lnTo>
                  <a:close/>
                </a:path>
                <a:path w="116204" h="311150">
                  <a:moveTo>
                    <a:pt x="75505" y="209346"/>
                  </a:moveTo>
                  <a:lnTo>
                    <a:pt x="51526" y="209826"/>
                  </a:lnTo>
                  <a:lnTo>
                    <a:pt x="48263" y="210650"/>
                  </a:lnTo>
                  <a:lnTo>
                    <a:pt x="78293" y="210650"/>
                  </a:lnTo>
                  <a:lnTo>
                    <a:pt x="75505" y="209346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588" y="4523855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115607" y="259661"/>
                  </a:moveTo>
                  <a:lnTo>
                    <a:pt x="111796" y="278907"/>
                  </a:lnTo>
                  <a:lnTo>
                    <a:pt x="101481" y="294902"/>
                  </a:lnTo>
                  <a:lnTo>
                    <a:pt x="86159" y="306064"/>
                  </a:lnTo>
                  <a:lnTo>
                    <a:pt x="67328" y="310813"/>
                  </a:lnTo>
                  <a:lnTo>
                    <a:pt x="47535" y="308032"/>
                  </a:lnTo>
                  <a:lnTo>
                    <a:pt x="30866" y="298492"/>
                  </a:lnTo>
                  <a:lnTo>
                    <a:pt x="18897" y="283537"/>
                  </a:lnTo>
                  <a:lnTo>
                    <a:pt x="13204" y="264513"/>
                  </a:lnTo>
                  <a:lnTo>
                    <a:pt x="13130" y="254392"/>
                  </a:lnTo>
                  <a:lnTo>
                    <a:pt x="14944" y="244826"/>
                  </a:lnTo>
                  <a:lnTo>
                    <a:pt x="18637" y="235825"/>
                  </a:lnTo>
                  <a:lnTo>
                    <a:pt x="24196" y="227401"/>
                  </a:lnTo>
                  <a:lnTo>
                    <a:pt x="25838" y="225351"/>
                  </a:lnTo>
                  <a:lnTo>
                    <a:pt x="25838" y="224020"/>
                  </a:lnTo>
                  <a:lnTo>
                    <a:pt x="24572" y="221851"/>
                  </a:lnTo>
                  <a:lnTo>
                    <a:pt x="11972" y="196017"/>
                  </a:lnTo>
                  <a:lnTo>
                    <a:pt x="3766" y="169203"/>
                  </a:lnTo>
                  <a:lnTo>
                    <a:pt x="0" y="141432"/>
                  </a:lnTo>
                  <a:lnTo>
                    <a:pt x="720" y="112728"/>
                  </a:lnTo>
                  <a:lnTo>
                    <a:pt x="16333" y="55077"/>
                  </a:lnTo>
                  <a:lnTo>
                    <a:pt x="50238" y="5831"/>
                  </a:lnTo>
                  <a:lnTo>
                    <a:pt x="63237" y="0"/>
                  </a:lnTo>
                  <a:lnTo>
                    <a:pt x="68562" y="4971"/>
                  </a:lnTo>
                  <a:lnTo>
                    <a:pt x="73982" y="10023"/>
                  </a:lnTo>
                  <a:lnTo>
                    <a:pt x="74133" y="17861"/>
                  </a:lnTo>
                  <a:lnTo>
                    <a:pt x="68669" y="23620"/>
                  </a:lnTo>
                  <a:lnTo>
                    <a:pt x="56416" y="38019"/>
                  </a:lnTo>
                  <a:lnTo>
                    <a:pt x="46088" y="53531"/>
                  </a:lnTo>
                  <a:lnTo>
                    <a:pt x="37770" y="70189"/>
                  </a:lnTo>
                  <a:lnTo>
                    <a:pt x="31549" y="88024"/>
                  </a:lnTo>
                  <a:lnTo>
                    <a:pt x="25922" y="118877"/>
                  </a:lnTo>
                  <a:lnTo>
                    <a:pt x="26430" y="149027"/>
                  </a:lnTo>
                  <a:lnTo>
                    <a:pt x="33027" y="178469"/>
                  </a:lnTo>
                  <a:lnTo>
                    <a:pt x="45665" y="207202"/>
                  </a:lnTo>
                  <a:lnTo>
                    <a:pt x="47082" y="209763"/>
                  </a:lnTo>
                  <a:lnTo>
                    <a:pt x="48263" y="210650"/>
                  </a:lnTo>
                  <a:lnTo>
                    <a:pt x="51526" y="209826"/>
                  </a:lnTo>
                  <a:lnTo>
                    <a:pt x="75505" y="209346"/>
                  </a:lnTo>
                  <a:lnTo>
                    <a:pt x="96014" y="218940"/>
                  </a:lnTo>
                  <a:lnTo>
                    <a:pt x="110304" y="236442"/>
                  </a:lnTo>
                  <a:lnTo>
                    <a:pt x="115625" y="259682"/>
                  </a:lnTo>
                  <a:close/>
                </a:path>
                <a:path w="116204" h="311150">
                  <a:moveTo>
                    <a:pt x="89739" y="259789"/>
                  </a:moveTo>
                  <a:lnTo>
                    <a:pt x="87836" y="249731"/>
                  </a:lnTo>
                  <a:lnTo>
                    <a:pt x="82403" y="241462"/>
                  </a:lnTo>
                  <a:lnTo>
                    <a:pt x="74275" y="235838"/>
                  </a:lnTo>
                  <a:lnTo>
                    <a:pt x="64289" y="233714"/>
                  </a:lnTo>
                  <a:lnTo>
                    <a:pt x="54328" y="235624"/>
                  </a:lnTo>
                  <a:lnTo>
                    <a:pt x="46117" y="241000"/>
                  </a:lnTo>
                  <a:lnTo>
                    <a:pt x="40501" y="249021"/>
                  </a:lnTo>
                  <a:lnTo>
                    <a:pt x="38322" y="258866"/>
                  </a:lnTo>
                  <a:lnTo>
                    <a:pt x="40179" y="268974"/>
                  </a:lnTo>
                  <a:lnTo>
                    <a:pt x="45555" y="277296"/>
                  </a:lnTo>
                  <a:lnTo>
                    <a:pt x="53623" y="282976"/>
                  </a:lnTo>
                  <a:lnTo>
                    <a:pt x="63559" y="285156"/>
                  </a:lnTo>
                  <a:lnTo>
                    <a:pt x="73639" y="283268"/>
                  </a:lnTo>
                  <a:lnTo>
                    <a:pt x="81928" y="277863"/>
                  </a:lnTo>
                  <a:lnTo>
                    <a:pt x="87578" y="269763"/>
                  </a:lnTo>
                  <a:lnTo>
                    <a:pt x="89739" y="259789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47026" y="2598286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609"/>
                </a:moveTo>
                <a:lnTo>
                  <a:pt x="0" y="308609"/>
                </a:lnTo>
                <a:lnTo>
                  <a:pt x="38100" y="384809"/>
                </a:lnTo>
                <a:lnTo>
                  <a:pt x="69850" y="321309"/>
                </a:lnTo>
                <a:lnTo>
                  <a:pt x="31750" y="321309"/>
                </a:lnTo>
                <a:lnTo>
                  <a:pt x="31750" y="308609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309"/>
                </a:lnTo>
                <a:lnTo>
                  <a:pt x="44450" y="321309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609"/>
                </a:moveTo>
                <a:lnTo>
                  <a:pt x="44450" y="308609"/>
                </a:lnTo>
                <a:lnTo>
                  <a:pt x="44450" y="321309"/>
                </a:lnTo>
                <a:lnTo>
                  <a:pt x="69850" y="321309"/>
                </a:lnTo>
                <a:lnTo>
                  <a:pt x="76200" y="308609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04151" y="3066920"/>
            <a:ext cx="384175" cy="360680"/>
            <a:chOff x="504151" y="2650366"/>
            <a:chExt cx="384175" cy="360680"/>
          </a:xfrm>
        </p:grpSpPr>
        <p:sp>
          <p:nvSpPr>
            <p:cNvPr id="20" name="object 20"/>
            <p:cNvSpPr/>
            <p:nvPr/>
          </p:nvSpPr>
          <p:spPr>
            <a:xfrm>
              <a:off x="636295" y="2819031"/>
              <a:ext cx="252095" cy="155575"/>
            </a:xfrm>
            <a:custGeom>
              <a:avLst/>
              <a:gdLst/>
              <a:ahLst/>
              <a:cxnLst/>
              <a:rect l="l" t="t" r="r" b="b"/>
              <a:pathLst>
                <a:path w="252094" h="155575">
                  <a:moveTo>
                    <a:pt x="251942" y="141160"/>
                  </a:moveTo>
                  <a:lnTo>
                    <a:pt x="249174" y="134696"/>
                  </a:lnTo>
                  <a:lnTo>
                    <a:pt x="244246" y="132651"/>
                  </a:lnTo>
                  <a:lnTo>
                    <a:pt x="12192" y="132727"/>
                  </a:lnTo>
                  <a:lnTo>
                    <a:pt x="5461" y="133223"/>
                  </a:lnTo>
                  <a:lnTo>
                    <a:pt x="1130" y="137375"/>
                  </a:lnTo>
                  <a:lnTo>
                    <a:pt x="0" y="148158"/>
                  </a:lnTo>
                  <a:lnTo>
                    <a:pt x="3213" y="153200"/>
                  </a:lnTo>
                  <a:lnTo>
                    <a:pt x="10541" y="155168"/>
                  </a:lnTo>
                  <a:lnTo>
                    <a:pt x="244551" y="155371"/>
                  </a:lnTo>
                  <a:lnTo>
                    <a:pt x="249466" y="153098"/>
                  </a:lnTo>
                  <a:lnTo>
                    <a:pt x="251942" y="146405"/>
                  </a:lnTo>
                  <a:lnTo>
                    <a:pt x="251942" y="141160"/>
                  </a:lnTo>
                  <a:close/>
                </a:path>
                <a:path w="252094" h="155575">
                  <a:moveTo>
                    <a:pt x="251942" y="8369"/>
                  </a:moveTo>
                  <a:lnTo>
                    <a:pt x="248945" y="1879"/>
                  </a:lnTo>
                  <a:lnTo>
                    <a:pt x="243801" y="0"/>
                  </a:lnTo>
                  <a:lnTo>
                    <a:pt x="12115" y="50"/>
                  </a:lnTo>
                  <a:lnTo>
                    <a:pt x="4800" y="736"/>
                  </a:lnTo>
                  <a:lnTo>
                    <a:pt x="444" y="5613"/>
                  </a:lnTo>
                  <a:lnTo>
                    <a:pt x="609" y="18288"/>
                  </a:lnTo>
                  <a:lnTo>
                    <a:pt x="5626" y="22618"/>
                  </a:lnTo>
                  <a:lnTo>
                    <a:pt x="243801" y="22745"/>
                  </a:lnTo>
                  <a:lnTo>
                    <a:pt x="248958" y="20866"/>
                  </a:lnTo>
                  <a:lnTo>
                    <a:pt x="251942" y="14376"/>
                  </a:lnTo>
                  <a:lnTo>
                    <a:pt x="251942" y="836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93" y="2650366"/>
              <a:ext cx="94673" cy="948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151" y="2915616"/>
              <a:ext cx="94745" cy="948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151" y="2783049"/>
              <a:ext cx="94737" cy="94704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506417" y="5803798"/>
            <a:ext cx="380365" cy="431800"/>
          </a:xfrm>
          <a:custGeom>
            <a:avLst/>
            <a:gdLst/>
            <a:ahLst/>
            <a:cxnLst/>
            <a:rect l="l" t="t" r="r" b="b"/>
            <a:pathLst>
              <a:path w="380365" h="431800">
                <a:moveTo>
                  <a:pt x="197115" y="356116"/>
                </a:moveTo>
                <a:lnTo>
                  <a:pt x="184395" y="356116"/>
                </a:lnTo>
                <a:lnTo>
                  <a:pt x="173520" y="359234"/>
                </a:lnTo>
                <a:lnTo>
                  <a:pt x="164717" y="364913"/>
                </a:lnTo>
                <a:lnTo>
                  <a:pt x="158093" y="373090"/>
                </a:lnTo>
                <a:lnTo>
                  <a:pt x="153772" y="383551"/>
                </a:lnTo>
                <a:lnTo>
                  <a:pt x="152264" y="394313"/>
                </a:lnTo>
                <a:lnTo>
                  <a:pt x="153759" y="404272"/>
                </a:lnTo>
                <a:lnTo>
                  <a:pt x="185917" y="431240"/>
                </a:lnTo>
                <a:lnTo>
                  <a:pt x="195139" y="431240"/>
                </a:lnTo>
                <a:lnTo>
                  <a:pt x="195688" y="430997"/>
                </a:lnTo>
                <a:lnTo>
                  <a:pt x="196171" y="430680"/>
                </a:lnTo>
                <a:lnTo>
                  <a:pt x="196384" y="430680"/>
                </a:lnTo>
                <a:lnTo>
                  <a:pt x="225502" y="407106"/>
                </a:lnTo>
                <a:lnTo>
                  <a:pt x="227656" y="406070"/>
                </a:lnTo>
                <a:lnTo>
                  <a:pt x="183335" y="406070"/>
                </a:lnTo>
                <a:lnTo>
                  <a:pt x="177447" y="400084"/>
                </a:lnTo>
                <a:lnTo>
                  <a:pt x="177570" y="386328"/>
                </a:lnTo>
                <a:lnTo>
                  <a:pt x="183229" y="380764"/>
                </a:lnTo>
                <a:lnTo>
                  <a:pt x="226649" y="380764"/>
                </a:lnTo>
                <a:lnTo>
                  <a:pt x="225554" y="379993"/>
                </a:lnTo>
                <a:lnTo>
                  <a:pt x="224587" y="377882"/>
                </a:lnTo>
                <a:lnTo>
                  <a:pt x="217693" y="367355"/>
                </a:lnTo>
                <a:lnTo>
                  <a:pt x="208366" y="359984"/>
                </a:lnTo>
                <a:lnTo>
                  <a:pt x="197115" y="356116"/>
                </a:lnTo>
                <a:close/>
              </a:path>
              <a:path w="380365" h="431800">
                <a:moveTo>
                  <a:pt x="326965" y="354923"/>
                </a:moveTo>
                <a:lnTo>
                  <a:pt x="296758" y="354923"/>
                </a:lnTo>
                <a:lnTo>
                  <a:pt x="301462" y="355172"/>
                </a:lnTo>
                <a:lnTo>
                  <a:pt x="296940" y="364913"/>
                </a:lnTo>
                <a:lnTo>
                  <a:pt x="296874" y="365054"/>
                </a:lnTo>
                <a:lnTo>
                  <a:pt x="288768" y="373090"/>
                </a:lnTo>
                <a:lnTo>
                  <a:pt x="278044" y="378531"/>
                </a:lnTo>
                <a:lnTo>
                  <a:pt x="264791" y="380764"/>
                </a:lnTo>
                <a:lnTo>
                  <a:pt x="197112" y="380764"/>
                </a:lnTo>
                <a:lnTo>
                  <a:pt x="202584" y="386328"/>
                </a:lnTo>
                <a:lnTo>
                  <a:pt x="202679" y="400306"/>
                </a:lnTo>
                <a:lnTo>
                  <a:pt x="196817" y="406070"/>
                </a:lnTo>
                <a:lnTo>
                  <a:pt x="271006" y="406070"/>
                </a:lnTo>
                <a:lnTo>
                  <a:pt x="315230" y="382371"/>
                </a:lnTo>
                <a:lnTo>
                  <a:pt x="326872" y="355478"/>
                </a:lnTo>
                <a:lnTo>
                  <a:pt x="326965" y="354923"/>
                </a:lnTo>
                <a:close/>
              </a:path>
              <a:path w="380365" h="431800">
                <a:moveTo>
                  <a:pt x="296162" y="177005"/>
                </a:moveTo>
                <a:lnTo>
                  <a:pt x="255945" y="201312"/>
                </a:lnTo>
                <a:lnTo>
                  <a:pt x="253496" y="214488"/>
                </a:lnTo>
                <a:lnTo>
                  <a:pt x="253505" y="317744"/>
                </a:lnTo>
                <a:lnTo>
                  <a:pt x="282184" y="353958"/>
                </a:lnTo>
                <a:lnTo>
                  <a:pt x="288384" y="355478"/>
                </a:lnTo>
                <a:lnTo>
                  <a:pt x="294186" y="354923"/>
                </a:lnTo>
                <a:lnTo>
                  <a:pt x="326965" y="354923"/>
                </a:lnTo>
                <a:lnTo>
                  <a:pt x="329159" y="341818"/>
                </a:lnTo>
                <a:lnTo>
                  <a:pt x="329200" y="330269"/>
                </a:lnTo>
                <a:lnTo>
                  <a:pt x="293948" y="330269"/>
                </a:lnTo>
                <a:lnTo>
                  <a:pt x="286379" y="329020"/>
                </a:lnTo>
                <a:lnTo>
                  <a:pt x="280917" y="326601"/>
                </a:lnTo>
                <a:lnTo>
                  <a:pt x="278717" y="322318"/>
                </a:lnTo>
                <a:lnTo>
                  <a:pt x="278697" y="215324"/>
                </a:lnTo>
                <a:lnTo>
                  <a:pt x="280233" y="208817"/>
                </a:lnTo>
                <a:lnTo>
                  <a:pt x="284260" y="204123"/>
                </a:lnTo>
                <a:lnTo>
                  <a:pt x="289872" y="201989"/>
                </a:lnTo>
                <a:lnTo>
                  <a:pt x="331766" y="201989"/>
                </a:lnTo>
                <a:lnTo>
                  <a:pt x="329351" y="201832"/>
                </a:lnTo>
                <a:lnTo>
                  <a:pt x="328230" y="201832"/>
                </a:lnTo>
                <a:lnTo>
                  <a:pt x="326575" y="200443"/>
                </a:lnTo>
                <a:lnTo>
                  <a:pt x="326021" y="199396"/>
                </a:lnTo>
                <a:lnTo>
                  <a:pt x="325920" y="199185"/>
                </a:lnTo>
                <a:lnTo>
                  <a:pt x="318463" y="188407"/>
                </a:lnTo>
                <a:lnTo>
                  <a:pt x="318342" y="188232"/>
                </a:lnTo>
                <a:lnTo>
                  <a:pt x="308153" y="180696"/>
                </a:lnTo>
                <a:lnTo>
                  <a:pt x="296162" y="177005"/>
                </a:lnTo>
                <a:close/>
              </a:path>
              <a:path w="380365" h="431800">
                <a:moveTo>
                  <a:pt x="124498" y="201989"/>
                </a:moveTo>
                <a:lnTo>
                  <a:pt x="87758" y="201989"/>
                </a:lnTo>
                <a:lnTo>
                  <a:pt x="93994" y="203072"/>
                </a:lnTo>
                <a:lnTo>
                  <a:pt x="99429" y="205535"/>
                </a:lnTo>
                <a:lnTo>
                  <a:pt x="101581" y="209959"/>
                </a:lnTo>
                <a:lnTo>
                  <a:pt x="101584" y="324385"/>
                </a:lnTo>
                <a:lnTo>
                  <a:pt x="96241" y="330269"/>
                </a:lnTo>
                <a:lnTo>
                  <a:pt x="52706" y="330269"/>
                </a:lnTo>
                <a:lnTo>
                  <a:pt x="53518" y="330647"/>
                </a:lnTo>
                <a:lnTo>
                  <a:pt x="54511" y="332811"/>
                </a:lnTo>
                <a:lnTo>
                  <a:pt x="61831" y="343718"/>
                </a:lnTo>
                <a:lnTo>
                  <a:pt x="71776" y="351204"/>
                </a:lnTo>
                <a:lnTo>
                  <a:pt x="83636" y="354923"/>
                </a:lnTo>
                <a:lnTo>
                  <a:pt x="96703" y="354529"/>
                </a:lnTo>
                <a:lnTo>
                  <a:pt x="126772" y="317744"/>
                </a:lnTo>
                <a:lnTo>
                  <a:pt x="126799" y="214488"/>
                </a:lnTo>
                <a:lnTo>
                  <a:pt x="124697" y="203072"/>
                </a:lnTo>
                <a:lnTo>
                  <a:pt x="124581" y="202440"/>
                </a:lnTo>
                <a:lnTo>
                  <a:pt x="124498" y="201989"/>
                </a:lnTo>
                <a:close/>
              </a:path>
              <a:path w="380365" h="431800">
                <a:moveTo>
                  <a:pt x="198361" y="0"/>
                </a:moveTo>
                <a:lnTo>
                  <a:pt x="143846" y="4808"/>
                </a:lnTo>
                <a:lnTo>
                  <a:pt x="93414" y="26412"/>
                </a:lnTo>
                <a:lnTo>
                  <a:pt x="55267" y="56024"/>
                </a:lnTo>
                <a:lnTo>
                  <a:pt x="26994" y="91689"/>
                </a:lnTo>
                <a:lnTo>
                  <a:pt x="8816" y="133334"/>
                </a:lnTo>
                <a:lnTo>
                  <a:pt x="987" y="180696"/>
                </a:lnTo>
                <a:lnTo>
                  <a:pt x="360" y="199185"/>
                </a:lnTo>
                <a:lnTo>
                  <a:pt x="273" y="201832"/>
                </a:lnTo>
                <a:lnTo>
                  <a:pt x="153" y="205535"/>
                </a:lnTo>
                <a:lnTo>
                  <a:pt x="51" y="208817"/>
                </a:lnTo>
                <a:lnTo>
                  <a:pt x="0" y="240402"/>
                </a:lnTo>
                <a:lnTo>
                  <a:pt x="558" y="289661"/>
                </a:lnTo>
                <a:lnTo>
                  <a:pt x="29195" y="328624"/>
                </a:lnTo>
                <a:lnTo>
                  <a:pt x="35878" y="330269"/>
                </a:lnTo>
                <a:lnTo>
                  <a:pt x="81757" y="330269"/>
                </a:lnTo>
                <a:lnTo>
                  <a:pt x="76427" y="324385"/>
                </a:lnTo>
                <a:lnTo>
                  <a:pt x="76353" y="304956"/>
                </a:lnTo>
                <a:lnTo>
                  <a:pt x="41843" y="304956"/>
                </a:lnTo>
                <a:lnTo>
                  <a:pt x="32147" y="304367"/>
                </a:lnTo>
                <a:lnTo>
                  <a:pt x="31060" y="304367"/>
                </a:lnTo>
                <a:lnTo>
                  <a:pt x="25917" y="299209"/>
                </a:lnTo>
                <a:lnTo>
                  <a:pt x="25922" y="232747"/>
                </a:lnTo>
                <a:lnTo>
                  <a:pt x="31106" y="227664"/>
                </a:lnTo>
                <a:lnTo>
                  <a:pt x="42064" y="227118"/>
                </a:lnTo>
                <a:lnTo>
                  <a:pt x="76356" y="227118"/>
                </a:lnTo>
                <a:lnTo>
                  <a:pt x="76364" y="215324"/>
                </a:lnTo>
                <a:lnTo>
                  <a:pt x="77927" y="208817"/>
                </a:lnTo>
                <a:lnTo>
                  <a:pt x="80730" y="205535"/>
                </a:lnTo>
                <a:lnTo>
                  <a:pt x="81964" y="204123"/>
                </a:lnTo>
                <a:lnTo>
                  <a:pt x="84693" y="203072"/>
                </a:lnTo>
                <a:lnTo>
                  <a:pt x="25615" y="203072"/>
                </a:lnTo>
                <a:lnTo>
                  <a:pt x="29559" y="154609"/>
                </a:lnTo>
                <a:lnTo>
                  <a:pt x="44486" y="111973"/>
                </a:lnTo>
                <a:lnTo>
                  <a:pt x="71066" y="75697"/>
                </a:lnTo>
                <a:lnTo>
                  <a:pt x="109957" y="46465"/>
                </a:lnTo>
                <a:lnTo>
                  <a:pt x="153484" y="28653"/>
                </a:lnTo>
                <a:lnTo>
                  <a:pt x="197002" y="23966"/>
                </a:lnTo>
                <a:lnTo>
                  <a:pt x="279991" y="23966"/>
                </a:lnTo>
                <a:lnTo>
                  <a:pt x="253162" y="10508"/>
                </a:lnTo>
                <a:lnTo>
                  <a:pt x="198361" y="0"/>
                </a:lnTo>
                <a:close/>
              </a:path>
              <a:path w="380365" h="431800">
                <a:moveTo>
                  <a:pt x="279991" y="23966"/>
                </a:moveTo>
                <a:lnTo>
                  <a:pt x="197002" y="23966"/>
                </a:lnTo>
                <a:lnTo>
                  <a:pt x="240007" y="32308"/>
                </a:lnTo>
                <a:lnTo>
                  <a:pt x="281990" y="53580"/>
                </a:lnTo>
                <a:lnTo>
                  <a:pt x="315848" y="83060"/>
                </a:lnTo>
                <a:lnTo>
                  <a:pt x="338843" y="118161"/>
                </a:lnTo>
                <a:lnTo>
                  <a:pt x="351543" y="158305"/>
                </a:lnTo>
                <a:lnTo>
                  <a:pt x="354263" y="199185"/>
                </a:lnTo>
                <a:lnTo>
                  <a:pt x="354347" y="200443"/>
                </a:lnTo>
                <a:lnTo>
                  <a:pt x="354405" y="201312"/>
                </a:lnTo>
                <a:lnTo>
                  <a:pt x="354522" y="203072"/>
                </a:lnTo>
                <a:lnTo>
                  <a:pt x="296293" y="203072"/>
                </a:lnTo>
                <a:lnTo>
                  <a:pt x="301845" y="205535"/>
                </a:lnTo>
                <a:lnTo>
                  <a:pt x="301692" y="205535"/>
                </a:lnTo>
                <a:lnTo>
                  <a:pt x="303977" y="209959"/>
                </a:lnTo>
                <a:lnTo>
                  <a:pt x="303880" y="317014"/>
                </a:lnTo>
                <a:lnTo>
                  <a:pt x="302283" y="323444"/>
                </a:lnTo>
                <a:lnTo>
                  <a:pt x="298230" y="327991"/>
                </a:lnTo>
                <a:lnTo>
                  <a:pt x="292032" y="330269"/>
                </a:lnTo>
                <a:lnTo>
                  <a:pt x="348310" y="330269"/>
                </a:lnTo>
                <a:lnTo>
                  <a:pt x="377135" y="304956"/>
                </a:lnTo>
                <a:lnTo>
                  <a:pt x="329376" y="304956"/>
                </a:lnTo>
                <a:lnTo>
                  <a:pt x="329376" y="227664"/>
                </a:lnTo>
                <a:lnTo>
                  <a:pt x="333891" y="227664"/>
                </a:lnTo>
                <a:lnTo>
                  <a:pt x="339156" y="227118"/>
                </a:lnTo>
                <a:lnTo>
                  <a:pt x="379796" y="227118"/>
                </a:lnTo>
                <a:lnTo>
                  <a:pt x="379670" y="188232"/>
                </a:lnTo>
                <a:lnTo>
                  <a:pt x="372065" y="135089"/>
                </a:lnTo>
                <a:lnTo>
                  <a:pt x="336705" y="69264"/>
                </a:lnTo>
                <a:lnTo>
                  <a:pt x="299291" y="33648"/>
                </a:lnTo>
                <a:lnTo>
                  <a:pt x="279991" y="23966"/>
                </a:lnTo>
                <a:close/>
              </a:path>
              <a:path w="380365" h="431800">
                <a:moveTo>
                  <a:pt x="76356" y="227118"/>
                </a:moveTo>
                <a:lnTo>
                  <a:pt x="42064" y="227118"/>
                </a:lnTo>
                <a:lnTo>
                  <a:pt x="46266" y="227286"/>
                </a:lnTo>
                <a:lnTo>
                  <a:pt x="50752" y="227286"/>
                </a:lnTo>
                <a:lnTo>
                  <a:pt x="50752" y="304956"/>
                </a:lnTo>
                <a:lnTo>
                  <a:pt x="76353" y="304956"/>
                </a:lnTo>
                <a:lnTo>
                  <a:pt x="76356" y="227118"/>
                </a:lnTo>
                <a:close/>
              </a:path>
              <a:path w="380365" h="431800">
                <a:moveTo>
                  <a:pt x="379796" y="227118"/>
                </a:moveTo>
                <a:lnTo>
                  <a:pt x="340049" y="227118"/>
                </a:lnTo>
                <a:lnTo>
                  <a:pt x="350343" y="228534"/>
                </a:lnTo>
                <a:lnTo>
                  <a:pt x="354344" y="233565"/>
                </a:lnTo>
                <a:lnTo>
                  <a:pt x="354300" y="299406"/>
                </a:lnTo>
                <a:lnTo>
                  <a:pt x="349041" y="304367"/>
                </a:lnTo>
                <a:lnTo>
                  <a:pt x="337945" y="304956"/>
                </a:lnTo>
                <a:lnTo>
                  <a:pt x="377135" y="304956"/>
                </a:lnTo>
                <a:lnTo>
                  <a:pt x="378873" y="299406"/>
                </a:lnTo>
                <a:lnTo>
                  <a:pt x="378935" y="299209"/>
                </a:lnTo>
                <a:lnTo>
                  <a:pt x="379796" y="289661"/>
                </a:lnTo>
                <a:lnTo>
                  <a:pt x="379796" y="227118"/>
                </a:lnTo>
                <a:close/>
              </a:path>
              <a:path w="380365" h="431800">
                <a:moveTo>
                  <a:pt x="83363" y="177181"/>
                </a:moveTo>
                <a:lnTo>
                  <a:pt x="71630" y="180912"/>
                </a:lnTo>
                <a:lnTo>
                  <a:pt x="61776" y="188407"/>
                </a:lnTo>
                <a:lnTo>
                  <a:pt x="54299" y="199396"/>
                </a:lnTo>
                <a:lnTo>
                  <a:pt x="53793" y="200443"/>
                </a:lnTo>
                <a:lnTo>
                  <a:pt x="52468" y="201832"/>
                </a:lnTo>
                <a:lnTo>
                  <a:pt x="51544" y="201832"/>
                </a:lnTo>
                <a:lnTo>
                  <a:pt x="45170" y="202170"/>
                </a:lnTo>
                <a:lnTo>
                  <a:pt x="21561" y="203072"/>
                </a:lnTo>
                <a:lnTo>
                  <a:pt x="84693" y="203072"/>
                </a:lnTo>
                <a:lnTo>
                  <a:pt x="87625" y="201989"/>
                </a:lnTo>
                <a:lnTo>
                  <a:pt x="124498" y="201989"/>
                </a:lnTo>
                <a:lnTo>
                  <a:pt x="124373" y="201312"/>
                </a:lnTo>
                <a:lnTo>
                  <a:pt x="117942" y="190166"/>
                </a:lnTo>
                <a:lnTo>
                  <a:pt x="108359" y="181931"/>
                </a:lnTo>
                <a:lnTo>
                  <a:pt x="96733" y="177584"/>
                </a:lnTo>
                <a:lnTo>
                  <a:pt x="100623" y="177584"/>
                </a:lnTo>
                <a:lnTo>
                  <a:pt x="83363" y="177181"/>
                </a:lnTo>
                <a:close/>
              </a:path>
              <a:path w="380365" h="431800">
                <a:moveTo>
                  <a:pt x="331766" y="201989"/>
                </a:moveTo>
                <a:lnTo>
                  <a:pt x="289872" y="201989"/>
                </a:lnTo>
                <a:lnTo>
                  <a:pt x="296461" y="203072"/>
                </a:lnTo>
                <a:lnTo>
                  <a:pt x="358627" y="203072"/>
                </a:lnTo>
                <a:lnTo>
                  <a:pt x="345822" y="202580"/>
                </a:lnTo>
                <a:lnTo>
                  <a:pt x="340377" y="202440"/>
                </a:lnTo>
                <a:lnTo>
                  <a:pt x="338688" y="202440"/>
                </a:lnTo>
                <a:lnTo>
                  <a:pt x="331766" y="201989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516263" y="3978400"/>
            <a:ext cx="360045" cy="360680"/>
            <a:chOff x="516263" y="3561846"/>
            <a:chExt cx="360045" cy="360680"/>
          </a:xfrm>
        </p:grpSpPr>
        <p:sp>
          <p:nvSpPr>
            <p:cNvPr id="26" name="object 26"/>
            <p:cNvSpPr/>
            <p:nvPr/>
          </p:nvSpPr>
          <p:spPr>
            <a:xfrm>
              <a:off x="516263" y="3561846"/>
              <a:ext cx="327025" cy="352425"/>
            </a:xfrm>
            <a:custGeom>
              <a:avLst/>
              <a:gdLst/>
              <a:ahLst/>
              <a:cxnLst/>
              <a:rect l="l" t="t" r="r" b="b"/>
              <a:pathLst>
                <a:path w="327025" h="352425">
                  <a:moveTo>
                    <a:pt x="238588" y="0"/>
                  </a:moveTo>
                  <a:lnTo>
                    <a:pt x="226586" y="1740"/>
                  </a:lnTo>
                  <a:lnTo>
                    <a:pt x="222221" y="6604"/>
                  </a:lnTo>
                  <a:lnTo>
                    <a:pt x="221653" y="17067"/>
                  </a:lnTo>
                  <a:lnTo>
                    <a:pt x="221836" y="21240"/>
                  </a:lnTo>
                  <a:lnTo>
                    <a:pt x="221836" y="25623"/>
                  </a:lnTo>
                  <a:lnTo>
                    <a:pt x="104617" y="25623"/>
                  </a:lnTo>
                  <a:lnTo>
                    <a:pt x="104494" y="6123"/>
                  </a:lnTo>
                  <a:lnTo>
                    <a:pt x="99132" y="690"/>
                  </a:lnTo>
                  <a:lnTo>
                    <a:pt x="84780" y="848"/>
                  </a:lnTo>
                  <a:lnTo>
                    <a:pt x="79632" y="6228"/>
                  </a:lnTo>
                  <a:lnTo>
                    <a:pt x="79517" y="25868"/>
                  </a:lnTo>
                  <a:lnTo>
                    <a:pt x="63548" y="25868"/>
                  </a:lnTo>
                  <a:lnTo>
                    <a:pt x="18310" y="44094"/>
                  </a:lnTo>
                  <a:lnTo>
                    <a:pt x="69" y="89161"/>
                  </a:lnTo>
                  <a:lnTo>
                    <a:pt x="0" y="139100"/>
                  </a:lnTo>
                  <a:lnTo>
                    <a:pt x="143" y="294737"/>
                  </a:lnTo>
                  <a:lnTo>
                    <a:pt x="24683" y="339581"/>
                  </a:lnTo>
                  <a:lnTo>
                    <a:pt x="63086" y="352388"/>
                  </a:lnTo>
                  <a:lnTo>
                    <a:pt x="161608" y="352410"/>
                  </a:lnTo>
                  <a:lnTo>
                    <a:pt x="165029" y="352252"/>
                  </a:lnTo>
                  <a:lnTo>
                    <a:pt x="174161" y="349851"/>
                  </a:lnTo>
                  <a:lnTo>
                    <a:pt x="178010" y="341211"/>
                  </a:lnTo>
                  <a:lnTo>
                    <a:pt x="171782" y="329036"/>
                  </a:lnTo>
                  <a:lnTo>
                    <a:pt x="167268" y="327254"/>
                  </a:lnTo>
                  <a:lnTo>
                    <a:pt x="64575" y="327296"/>
                  </a:lnTo>
                  <a:lnTo>
                    <a:pt x="48755" y="324449"/>
                  </a:lnTo>
                  <a:lnTo>
                    <a:pt x="36306" y="316549"/>
                  </a:lnTo>
                  <a:lnTo>
                    <a:pt x="28148" y="304435"/>
                  </a:lnTo>
                  <a:lnTo>
                    <a:pt x="25203" y="288948"/>
                  </a:lnTo>
                  <a:lnTo>
                    <a:pt x="25128" y="239004"/>
                  </a:lnTo>
                  <a:lnTo>
                    <a:pt x="25340" y="83484"/>
                  </a:lnTo>
                  <a:lnTo>
                    <a:pt x="49506" y="53306"/>
                  </a:lnTo>
                  <a:lnTo>
                    <a:pt x="64003" y="50079"/>
                  </a:lnTo>
                  <a:lnTo>
                    <a:pt x="79517" y="51658"/>
                  </a:lnTo>
                  <a:lnTo>
                    <a:pt x="79632" y="70326"/>
                  </a:lnTo>
                  <a:lnTo>
                    <a:pt x="84906" y="75908"/>
                  </a:lnTo>
                  <a:lnTo>
                    <a:pt x="98904" y="76223"/>
                  </a:lnTo>
                  <a:lnTo>
                    <a:pt x="104494" y="70528"/>
                  </a:lnTo>
                  <a:lnTo>
                    <a:pt x="104625" y="51220"/>
                  </a:lnTo>
                  <a:lnTo>
                    <a:pt x="221810" y="51220"/>
                  </a:lnTo>
                  <a:lnTo>
                    <a:pt x="221740" y="58980"/>
                  </a:lnTo>
                  <a:lnTo>
                    <a:pt x="222020" y="70379"/>
                  </a:lnTo>
                  <a:lnTo>
                    <a:pt x="227452" y="76074"/>
                  </a:lnTo>
                  <a:lnTo>
                    <a:pt x="241501" y="76074"/>
                  </a:lnTo>
                  <a:lnTo>
                    <a:pt x="246776" y="70484"/>
                  </a:lnTo>
                  <a:lnTo>
                    <a:pt x="246925" y="51597"/>
                  </a:lnTo>
                  <a:lnTo>
                    <a:pt x="255148" y="51597"/>
                  </a:lnTo>
                  <a:lnTo>
                    <a:pt x="292980" y="64638"/>
                  </a:lnTo>
                  <a:lnTo>
                    <a:pt x="301659" y="131914"/>
                  </a:lnTo>
                  <a:lnTo>
                    <a:pt x="302394" y="135090"/>
                  </a:lnTo>
                  <a:lnTo>
                    <a:pt x="306628" y="142290"/>
                  </a:lnTo>
                  <a:lnTo>
                    <a:pt x="312410" y="144030"/>
                  </a:lnTo>
                  <a:lnTo>
                    <a:pt x="323144" y="140732"/>
                  </a:lnTo>
                  <a:lnTo>
                    <a:pt x="326538" y="136157"/>
                  </a:lnTo>
                  <a:lnTo>
                    <a:pt x="326706" y="108685"/>
                  </a:lnTo>
                  <a:lnTo>
                    <a:pt x="326529" y="87692"/>
                  </a:lnTo>
                  <a:lnTo>
                    <a:pt x="301770" y="38590"/>
                  </a:lnTo>
                  <a:lnTo>
                    <a:pt x="262761" y="25843"/>
                  </a:lnTo>
                  <a:lnTo>
                    <a:pt x="246925" y="25859"/>
                  </a:lnTo>
                  <a:lnTo>
                    <a:pt x="247003" y="19149"/>
                  </a:lnTo>
                  <a:lnTo>
                    <a:pt x="246872" y="11372"/>
                  </a:lnTo>
                  <a:lnTo>
                    <a:pt x="244335" y="3280"/>
                  </a:lnTo>
                  <a:lnTo>
                    <a:pt x="238588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794" y="3729995"/>
              <a:ext cx="153314" cy="19249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83133" y="3696410"/>
              <a:ext cx="110489" cy="92710"/>
            </a:xfrm>
            <a:custGeom>
              <a:avLst/>
              <a:gdLst/>
              <a:ahLst/>
              <a:cxnLst/>
              <a:rect l="l" t="t" r="r" b="b"/>
              <a:pathLst>
                <a:path w="110490" h="92710">
                  <a:moveTo>
                    <a:pt x="77165" y="5689"/>
                  </a:moveTo>
                  <a:lnTo>
                    <a:pt x="71818" y="139"/>
                  </a:lnTo>
                  <a:lnTo>
                    <a:pt x="51384" y="0"/>
                  </a:lnTo>
                  <a:lnTo>
                    <a:pt x="5461" y="127"/>
                  </a:lnTo>
                  <a:lnTo>
                    <a:pt x="25" y="5613"/>
                  </a:lnTo>
                  <a:lnTo>
                    <a:pt x="152" y="19850"/>
                  </a:lnTo>
                  <a:lnTo>
                    <a:pt x="5702" y="25044"/>
                  </a:lnTo>
                  <a:lnTo>
                    <a:pt x="38519" y="25133"/>
                  </a:lnTo>
                  <a:lnTo>
                    <a:pt x="71564" y="25031"/>
                  </a:lnTo>
                  <a:lnTo>
                    <a:pt x="76936" y="19913"/>
                  </a:lnTo>
                  <a:lnTo>
                    <a:pt x="77165" y="5689"/>
                  </a:lnTo>
                  <a:close/>
                </a:path>
                <a:path w="110490" h="92710">
                  <a:moveTo>
                    <a:pt x="109905" y="81699"/>
                  </a:moveTo>
                  <a:lnTo>
                    <a:pt x="107010" y="70993"/>
                  </a:lnTo>
                  <a:lnTo>
                    <a:pt x="102387" y="67246"/>
                  </a:lnTo>
                  <a:lnTo>
                    <a:pt x="54648" y="67170"/>
                  </a:lnTo>
                  <a:lnTo>
                    <a:pt x="5702" y="67195"/>
                  </a:lnTo>
                  <a:lnTo>
                    <a:pt x="165" y="72199"/>
                  </a:lnTo>
                  <a:lnTo>
                    <a:pt x="0" y="86741"/>
                  </a:lnTo>
                  <a:lnTo>
                    <a:pt x="5626" y="92214"/>
                  </a:lnTo>
                  <a:lnTo>
                    <a:pt x="98018" y="92163"/>
                  </a:lnTo>
                  <a:lnTo>
                    <a:pt x="100774" y="91376"/>
                  </a:lnTo>
                  <a:lnTo>
                    <a:pt x="107873" y="87414"/>
                  </a:lnTo>
                  <a:lnTo>
                    <a:pt x="109905" y="8169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45426" y="3510401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610"/>
                </a:moveTo>
                <a:lnTo>
                  <a:pt x="0" y="308610"/>
                </a:lnTo>
                <a:lnTo>
                  <a:pt x="38100" y="384810"/>
                </a:lnTo>
                <a:lnTo>
                  <a:pt x="69850" y="321310"/>
                </a:lnTo>
                <a:lnTo>
                  <a:pt x="31750" y="321310"/>
                </a:lnTo>
                <a:lnTo>
                  <a:pt x="31750" y="308610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310"/>
                </a:lnTo>
                <a:lnTo>
                  <a:pt x="44450" y="321310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610"/>
                </a:moveTo>
                <a:lnTo>
                  <a:pt x="44450" y="308610"/>
                </a:lnTo>
                <a:lnTo>
                  <a:pt x="44450" y="321310"/>
                </a:lnTo>
                <a:lnTo>
                  <a:pt x="69850" y="321310"/>
                </a:lnTo>
                <a:lnTo>
                  <a:pt x="76200" y="308610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3724" y="4422642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49" y="308482"/>
                </a:moveTo>
                <a:lnTo>
                  <a:pt x="0" y="308482"/>
                </a:lnTo>
                <a:lnTo>
                  <a:pt x="38100" y="384682"/>
                </a:lnTo>
                <a:lnTo>
                  <a:pt x="69850" y="321182"/>
                </a:lnTo>
                <a:lnTo>
                  <a:pt x="31750" y="321182"/>
                </a:lnTo>
                <a:lnTo>
                  <a:pt x="31749" y="308482"/>
                </a:lnTo>
                <a:close/>
              </a:path>
              <a:path w="76200" h="384810">
                <a:moveTo>
                  <a:pt x="44437" y="0"/>
                </a:moveTo>
                <a:lnTo>
                  <a:pt x="31737" y="0"/>
                </a:lnTo>
                <a:lnTo>
                  <a:pt x="31750" y="321182"/>
                </a:lnTo>
                <a:lnTo>
                  <a:pt x="44450" y="321182"/>
                </a:lnTo>
                <a:lnTo>
                  <a:pt x="44437" y="0"/>
                </a:lnTo>
                <a:close/>
              </a:path>
              <a:path w="76200" h="384810">
                <a:moveTo>
                  <a:pt x="76200" y="308482"/>
                </a:moveTo>
                <a:lnTo>
                  <a:pt x="44449" y="308482"/>
                </a:lnTo>
                <a:lnTo>
                  <a:pt x="44450" y="321182"/>
                </a:lnTo>
                <a:lnTo>
                  <a:pt x="69850" y="321182"/>
                </a:lnTo>
                <a:lnTo>
                  <a:pt x="76200" y="308482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9262" y="5334756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483"/>
                </a:moveTo>
                <a:lnTo>
                  <a:pt x="0" y="308483"/>
                </a:lnTo>
                <a:lnTo>
                  <a:pt x="38100" y="384683"/>
                </a:lnTo>
                <a:lnTo>
                  <a:pt x="69850" y="321183"/>
                </a:lnTo>
                <a:lnTo>
                  <a:pt x="31750" y="321183"/>
                </a:lnTo>
                <a:lnTo>
                  <a:pt x="31750" y="308483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183"/>
                </a:lnTo>
                <a:lnTo>
                  <a:pt x="44450" y="321183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483"/>
                </a:moveTo>
                <a:lnTo>
                  <a:pt x="44450" y="308483"/>
                </a:lnTo>
                <a:lnTo>
                  <a:pt x="44450" y="321183"/>
                </a:lnTo>
                <a:lnTo>
                  <a:pt x="69850" y="321183"/>
                </a:lnTo>
                <a:lnTo>
                  <a:pt x="76200" y="308483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20FFD278-4F0D-FB3C-E477-CCE9F6FFD588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A0EE3E45-2A6B-C3AA-1B87-CE5704376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63982CE-8339-EAD6-09BD-82959846B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  <p:pic>
        <p:nvPicPr>
          <p:cNvPr id="38" name="object 7">
            <a:extLst>
              <a:ext uri="{FF2B5EF4-FFF2-40B4-BE49-F238E27FC236}">
                <a16:creationId xmlns:a16="http://schemas.microsoft.com/office/drawing/2014/main" id="{ABB65B59-53C7-006F-1E84-B72D2538C465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80" b="96555" l="9857" r="90429">
                        <a14:foregroundMark x1="9571" y1="16015" x2="11857" y2="6145"/>
                        <a14:foregroundMark x1="11857" y1="6145" x2="30000" y2="2793"/>
                        <a14:foregroundMark x1="30000" y1="2793" x2="48143" y2="2700"/>
                        <a14:foregroundMark x1="48143" y1="2700" x2="81143" y2="4004"/>
                        <a14:foregroundMark x1="81143" y1="4004" x2="86429" y2="12942"/>
                        <a14:foregroundMark x1="86429" y1="12942" x2="80429" y2="91248"/>
                        <a14:foregroundMark x1="80429" y1="91248" x2="54143" y2="98324"/>
                        <a14:foregroundMark x1="54143" y1="98324" x2="18429" y2="95531"/>
                        <a14:foregroundMark x1="18429" y1="95531" x2="14143" y2="86034"/>
                        <a14:foregroundMark x1="14143" y1="86034" x2="11714" y2="20484"/>
                        <a14:foregroundMark x1="11714" y1="20484" x2="10000" y2="15736"/>
                        <a14:foregroundMark x1="21571" y1="90782" x2="57571" y2="96741"/>
                        <a14:foregroundMark x1="57571" y1="96741" x2="80429" y2="95717"/>
                        <a14:foregroundMark x1="13714" y1="12197" x2="65000" y2="8007"/>
                        <a14:foregroundMark x1="65000" y1="8007" x2="50429" y2="2980"/>
                        <a14:foregroundMark x1="50429" y1="2980" x2="15571" y2="2980"/>
                        <a14:foregroundMark x1="48286" y1="12756" x2="83143" y2="14246"/>
                        <a14:foregroundMark x1="90143" y1="53724" x2="88857" y2="7542"/>
                        <a14:foregroundMark x1="88857" y1="7542" x2="75000" y2="1862"/>
                        <a14:foregroundMark x1="75000" y1="1862" x2="25429" y2="1862"/>
                        <a14:foregroundMark x1="25429" y1="1862" x2="10000" y2="7449"/>
                        <a14:foregroundMark x1="10000" y1="7449" x2="11857" y2="96182"/>
                        <a14:foregroundMark x1="11857" y1="96182" x2="49857" y2="99907"/>
                        <a14:foregroundMark x1="49857" y1="99907" x2="83571" y2="98696"/>
                        <a14:foregroundMark x1="83571" y1="98696" x2="90571" y2="89199"/>
                        <a14:foregroundMark x1="90571" y1="89199" x2="90143" y2="52421"/>
                        <a14:foregroundMark x1="9857" y1="49255" x2="9857" y2="49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6668" y="1047440"/>
            <a:ext cx="3261139" cy="5169108"/>
          </a:xfrm>
          <a:prstGeom prst="rect">
            <a:avLst/>
          </a:prstGeom>
        </p:spPr>
      </p:pic>
      <p:sp>
        <p:nvSpPr>
          <p:cNvPr id="39" name="object 27">
            <a:extLst>
              <a:ext uri="{FF2B5EF4-FFF2-40B4-BE49-F238E27FC236}">
                <a16:creationId xmlns:a16="http://schemas.microsoft.com/office/drawing/2014/main" id="{6873CE16-79A5-6BA7-6E82-A062BCEE68A6}"/>
              </a:ext>
            </a:extLst>
          </p:cNvPr>
          <p:cNvSpPr txBox="1"/>
          <p:nvPr/>
        </p:nvSpPr>
        <p:spPr>
          <a:xfrm>
            <a:off x="6995921" y="6375984"/>
            <a:ext cx="4277360" cy="322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aceite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dos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termos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privacidade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é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feito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no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primeiro</a:t>
            </a:r>
            <a:r>
              <a:rPr sz="9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contato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com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bot.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As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opções</a:t>
            </a:r>
            <a:r>
              <a:rPr sz="9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menu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agendamento dependem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 produto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contratado.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0" name="object 29">
            <a:extLst>
              <a:ext uri="{FF2B5EF4-FFF2-40B4-BE49-F238E27FC236}">
                <a16:creationId xmlns:a16="http://schemas.microsoft.com/office/drawing/2014/main" id="{D9523E1B-79A2-80A0-0330-107E855E9B21}"/>
              </a:ext>
            </a:extLst>
          </p:cNvPr>
          <p:cNvSpPr txBox="1"/>
          <p:nvPr/>
        </p:nvSpPr>
        <p:spPr>
          <a:xfrm>
            <a:off x="623887" y="2091176"/>
            <a:ext cx="4705985" cy="396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inicia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contato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se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4704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identifica</a:t>
            </a:r>
            <a:r>
              <a:rPr sz="1400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com</a:t>
            </a:r>
            <a:r>
              <a:rPr sz="1400" spc="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CPF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47040" marR="1527810" indent="-434975">
              <a:lnSpc>
                <a:spcPct val="100000"/>
              </a:lnSpc>
              <a:spcBef>
                <a:spcPts val="5"/>
              </a:spcBef>
              <a:tabLst>
                <a:tab pos="307975" algn="l"/>
                <a:tab pos="447040" algn="l"/>
              </a:tabLst>
            </a:pPr>
            <a:r>
              <a:rPr sz="1400" u="heavy" dirty="0">
                <a:solidFill>
                  <a:schemeClr val="tx1"/>
                </a:solidFill>
                <a:uFill>
                  <a:solidFill>
                    <a:srgbClr val="EB6238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400" u="none" dirty="0">
                <a:solidFill>
                  <a:schemeClr val="tx1"/>
                </a:solidFill>
                <a:latin typeface="Lucida Sans Unicode"/>
                <a:cs typeface="Lucida Sans Unicode"/>
              </a:rPr>
              <a:t>	</a:t>
            </a:r>
            <a:r>
              <a:rPr sz="1400" u="none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u="none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55" dirty="0">
                <a:solidFill>
                  <a:srgbClr val="1C9748"/>
                </a:solidFill>
                <a:latin typeface="Arial Black"/>
                <a:cs typeface="Arial Black"/>
              </a:rPr>
              <a:t>Telemedicina</a:t>
            </a:r>
            <a:r>
              <a:rPr sz="1400" u="none" spc="-8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u="none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no </a:t>
            </a:r>
            <a:r>
              <a:rPr sz="1400" u="none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u="none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u="none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opções,</a:t>
            </a:r>
            <a:r>
              <a:rPr sz="1400" u="none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u="none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escolhe</a:t>
            </a:r>
            <a:r>
              <a:rPr sz="1400" u="none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120" dirty="0">
                <a:solidFill>
                  <a:schemeClr val="tx1"/>
                </a:solidFill>
                <a:latin typeface="Lucida Sans Unicode"/>
                <a:cs typeface="Lucida Sans Unicode"/>
              </a:rPr>
              <a:t>a </a:t>
            </a:r>
            <a:r>
              <a:rPr sz="1400" u="none" spc="85" dirty="0">
                <a:solidFill>
                  <a:schemeClr val="tx1"/>
                </a:solidFill>
                <a:latin typeface="Lucida Sans Unicode"/>
                <a:cs typeface="Lucida Sans Unicode"/>
              </a:rPr>
              <a:t>opção</a:t>
            </a:r>
            <a:r>
              <a:rPr sz="1400" u="none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u="none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40" dirty="0">
                <a:solidFill>
                  <a:srgbClr val="1C9748"/>
                </a:solidFill>
                <a:latin typeface="Arial Black"/>
                <a:cs typeface="Arial Black"/>
              </a:rPr>
              <a:t>Consulta</a:t>
            </a:r>
            <a:r>
              <a:rPr sz="1400" u="none" spc="-185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z="1400" u="none" spc="-10" dirty="0">
                <a:solidFill>
                  <a:srgbClr val="1C9748"/>
                </a:solidFill>
                <a:latin typeface="Arial Black"/>
                <a:cs typeface="Arial Black"/>
              </a:rPr>
              <a:t>agendada</a:t>
            </a:r>
            <a:endParaRPr sz="1400" dirty="0">
              <a:solidFill>
                <a:srgbClr val="1C9748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473709" marR="508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Escolhe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quem</a:t>
            </a:r>
            <a:r>
              <a:rPr sz="14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será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paciente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(titular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dependente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cadastrado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ou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novo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dependente),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confirma</a:t>
            </a:r>
            <a:r>
              <a:rPr sz="1400" spc="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informações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cadastro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47040" marR="1128395">
              <a:lnSpc>
                <a:spcPct val="100000"/>
              </a:lnSpc>
              <a:spcBef>
                <a:spcPts val="5"/>
              </a:spcBef>
            </a:pP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8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70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especialidade</a:t>
            </a:r>
            <a:r>
              <a:rPr sz="1400" spc="-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médica,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dia</a:t>
            </a:r>
            <a:r>
              <a:rPr sz="1400" spc="-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horário</a:t>
            </a:r>
            <a:r>
              <a:rPr sz="1400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preferência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73709" marR="234950">
              <a:lnSpc>
                <a:spcPct val="100000"/>
              </a:lnSpc>
            </a:pP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Protocolo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é</a:t>
            </a:r>
            <a:r>
              <a:rPr sz="1400" spc="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aberto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operadores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retornarão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com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</a:t>
            </a:r>
            <a:r>
              <a:rPr sz="1400" spc="-9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agendamento</a:t>
            </a:r>
            <a:r>
              <a:rPr sz="1400" spc="-1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r>
              <a:rPr sz="1400" spc="-8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até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3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dias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516263" y="1575686"/>
            <a:ext cx="360045" cy="360680"/>
            <a:chOff x="516263" y="1418594"/>
            <a:chExt cx="360045" cy="360680"/>
          </a:xfrm>
        </p:grpSpPr>
        <p:sp>
          <p:nvSpPr>
            <p:cNvPr id="9" name="object 9"/>
            <p:cNvSpPr/>
            <p:nvPr/>
          </p:nvSpPr>
          <p:spPr>
            <a:xfrm>
              <a:off x="516263" y="1418594"/>
              <a:ext cx="327025" cy="352425"/>
            </a:xfrm>
            <a:custGeom>
              <a:avLst/>
              <a:gdLst/>
              <a:ahLst/>
              <a:cxnLst/>
              <a:rect l="l" t="t" r="r" b="b"/>
              <a:pathLst>
                <a:path w="327025" h="352425">
                  <a:moveTo>
                    <a:pt x="238588" y="0"/>
                  </a:moveTo>
                  <a:lnTo>
                    <a:pt x="226586" y="1740"/>
                  </a:lnTo>
                  <a:lnTo>
                    <a:pt x="222221" y="6604"/>
                  </a:lnTo>
                  <a:lnTo>
                    <a:pt x="221653" y="17067"/>
                  </a:lnTo>
                  <a:lnTo>
                    <a:pt x="221836" y="21240"/>
                  </a:lnTo>
                  <a:lnTo>
                    <a:pt x="221836" y="25623"/>
                  </a:lnTo>
                  <a:lnTo>
                    <a:pt x="104617" y="25623"/>
                  </a:lnTo>
                  <a:lnTo>
                    <a:pt x="104494" y="6123"/>
                  </a:lnTo>
                  <a:lnTo>
                    <a:pt x="99132" y="691"/>
                  </a:lnTo>
                  <a:lnTo>
                    <a:pt x="84780" y="848"/>
                  </a:lnTo>
                  <a:lnTo>
                    <a:pt x="79632" y="6228"/>
                  </a:lnTo>
                  <a:lnTo>
                    <a:pt x="79517" y="25868"/>
                  </a:lnTo>
                  <a:lnTo>
                    <a:pt x="63548" y="25868"/>
                  </a:lnTo>
                  <a:lnTo>
                    <a:pt x="18310" y="44094"/>
                  </a:lnTo>
                  <a:lnTo>
                    <a:pt x="69" y="89161"/>
                  </a:lnTo>
                  <a:lnTo>
                    <a:pt x="0" y="139100"/>
                  </a:lnTo>
                  <a:lnTo>
                    <a:pt x="143" y="294737"/>
                  </a:lnTo>
                  <a:lnTo>
                    <a:pt x="24683" y="339581"/>
                  </a:lnTo>
                  <a:lnTo>
                    <a:pt x="63086" y="352389"/>
                  </a:lnTo>
                  <a:lnTo>
                    <a:pt x="161608" y="352410"/>
                  </a:lnTo>
                  <a:lnTo>
                    <a:pt x="165029" y="352252"/>
                  </a:lnTo>
                  <a:lnTo>
                    <a:pt x="174161" y="349851"/>
                  </a:lnTo>
                  <a:lnTo>
                    <a:pt x="178010" y="341211"/>
                  </a:lnTo>
                  <a:lnTo>
                    <a:pt x="171782" y="329036"/>
                  </a:lnTo>
                  <a:lnTo>
                    <a:pt x="167268" y="327254"/>
                  </a:lnTo>
                  <a:lnTo>
                    <a:pt x="64575" y="327296"/>
                  </a:lnTo>
                  <a:lnTo>
                    <a:pt x="48755" y="324450"/>
                  </a:lnTo>
                  <a:lnTo>
                    <a:pt x="36306" y="316549"/>
                  </a:lnTo>
                  <a:lnTo>
                    <a:pt x="28148" y="304435"/>
                  </a:lnTo>
                  <a:lnTo>
                    <a:pt x="25203" y="288948"/>
                  </a:lnTo>
                  <a:lnTo>
                    <a:pt x="25128" y="239004"/>
                  </a:lnTo>
                  <a:lnTo>
                    <a:pt x="25340" y="83484"/>
                  </a:lnTo>
                  <a:lnTo>
                    <a:pt x="49506" y="53306"/>
                  </a:lnTo>
                  <a:lnTo>
                    <a:pt x="64003" y="50079"/>
                  </a:lnTo>
                  <a:lnTo>
                    <a:pt x="79517" y="51658"/>
                  </a:lnTo>
                  <a:lnTo>
                    <a:pt x="79632" y="70327"/>
                  </a:lnTo>
                  <a:lnTo>
                    <a:pt x="84906" y="75908"/>
                  </a:lnTo>
                  <a:lnTo>
                    <a:pt x="98904" y="76223"/>
                  </a:lnTo>
                  <a:lnTo>
                    <a:pt x="104494" y="70528"/>
                  </a:lnTo>
                  <a:lnTo>
                    <a:pt x="104625" y="51220"/>
                  </a:lnTo>
                  <a:lnTo>
                    <a:pt x="221810" y="51220"/>
                  </a:lnTo>
                  <a:lnTo>
                    <a:pt x="221740" y="58980"/>
                  </a:lnTo>
                  <a:lnTo>
                    <a:pt x="222020" y="70379"/>
                  </a:lnTo>
                  <a:lnTo>
                    <a:pt x="227452" y="76074"/>
                  </a:lnTo>
                  <a:lnTo>
                    <a:pt x="241501" y="76074"/>
                  </a:lnTo>
                  <a:lnTo>
                    <a:pt x="246776" y="70484"/>
                  </a:lnTo>
                  <a:lnTo>
                    <a:pt x="246925" y="51597"/>
                  </a:lnTo>
                  <a:lnTo>
                    <a:pt x="255148" y="51597"/>
                  </a:lnTo>
                  <a:lnTo>
                    <a:pt x="292980" y="64638"/>
                  </a:lnTo>
                  <a:lnTo>
                    <a:pt x="301659" y="131914"/>
                  </a:lnTo>
                  <a:lnTo>
                    <a:pt x="302394" y="135090"/>
                  </a:lnTo>
                  <a:lnTo>
                    <a:pt x="306628" y="142289"/>
                  </a:lnTo>
                  <a:lnTo>
                    <a:pt x="312410" y="144030"/>
                  </a:lnTo>
                  <a:lnTo>
                    <a:pt x="323144" y="140732"/>
                  </a:lnTo>
                  <a:lnTo>
                    <a:pt x="326538" y="136157"/>
                  </a:lnTo>
                  <a:lnTo>
                    <a:pt x="326706" y="108685"/>
                  </a:lnTo>
                  <a:lnTo>
                    <a:pt x="326529" y="87692"/>
                  </a:lnTo>
                  <a:lnTo>
                    <a:pt x="301770" y="38590"/>
                  </a:lnTo>
                  <a:lnTo>
                    <a:pt x="262761" y="25843"/>
                  </a:lnTo>
                  <a:lnTo>
                    <a:pt x="246925" y="25859"/>
                  </a:lnTo>
                  <a:lnTo>
                    <a:pt x="247003" y="19149"/>
                  </a:lnTo>
                  <a:lnTo>
                    <a:pt x="246872" y="11372"/>
                  </a:lnTo>
                  <a:lnTo>
                    <a:pt x="244335" y="3280"/>
                  </a:lnTo>
                  <a:lnTo>
                    <a:pt x="238588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794" y="1586743"/>
              <a:ext cx="153314" cy="1924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3133" y="1553158"/>
              <a:ext cx="110489" cy="92710"/>
            </a:xfrm>
            <a:custGeom>
              <a:avLst/>
              <a:gdLst/>
              <a:ahLst/>
              <a:cxnLst/>
              <a:rect l="l" t="t" r="r" b="b"/>
              <a:pathLst>
                <a:path w="110490" h="92710">
                  <a:moveTo>
                    <a:pt x="77165" y="5689"/>
                  </a:moveTo>
                  <a:lnTo>
                    <a:pt x="71818" y="139"/>
                  </a:lnTo>
                  <a:lnTo>
                    <a:pt x="51384" y="0"/>
                  </a:lnTo>
                  <a:lnTo>
                    <a:pt x="5461" y="127"/>
                  </a:lnTo>
                  <a:lnTo>
                    <a:pt x="25" y="5613"/>
                  </a:lnTo>
                  <a:lnTo>
                    <a:pt x="152" y="19850"/>
                  </a:lnTo>
                  <a:lnTo>
                    <a:pt x="5702" y="25044"/>
                  </a:lnTo>
                  <a:lnTo>
                    <a:pt x="38519" y="25133"/>
                  </a:lnTo>
                  <a:lnTo>
                    <a:pt x="71564" y="25031"/>
                  </a:lnTo>
                  <a:lnTo>
                    <a:pt x="76936" y="19913"/>
                  </a:lnTo>
                  <a:lnTo>
                    <a:pt x="77165" y="5689"/>
                  </a:lnTo>
                  <a:close/>
                </a:path>
                <a:path w="110490" h="92710">
                  <a:moveTo>
                    <a:pt x="109905" y="81699"/>
                  </a:moveTo>
                  <a:lnTo>
                    <a:pt x="107010" y="70993"/>
                  </a:lnTo>
                  <a:lnTo>
                    <a:pt x="102387" y="67246"/>
                  </a:lnTo>
                  <a:lnTo>
                    <a:pt x="54648" y="67170"/>
                  </a:lnTo>
                  <a:lnTo>
                    <a:pt x="5702" y="67195"/>
                  </a:lnTo>
                  <a:lnTo>
                    <a:pt x="165" y="72199"/>
                  </a:lnTo>
                  <a:lnTo>
                    <a:pt x="0" y="86741"/>
                  </a:lnTo>
                  <a:lnTo>
                    <a:pt x="5626" y="92214"/>
                  </a:lnTo>
                  <a:lnTo>
                    <a:pt x="98018" y="92163"/>
                  </a:lnTo>
                  <a:lnTo>
                    <a:pt x="100774" y="91376"/>
                  </a:lnTo>
                  <a:lnTo>
                    <a:pt x="107873" y="87414"/>
                  </a:lnTo>
                  <a:lnTo>
                    <a:pt x="109905" y="8169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15961" y="4254478"/>
            <a:ext cx="360680" cy="361315"/>
            <a:chOff x="515961" y="4097386"/>
            <a:chExt cx="360680" cy="361315"/>
          </a:xfrm>
        </p:grpSpPr>
        <p:sp>
          <p:nvSpPr>
            <p:cNvPr id="13" name="object 13"/>
            <p:cNvSpPr/>
            <p:nvPr/>
          </p:nvSpPr>
          <p:spPr>
            <a:xfrm>
              <a:off x="606337" y="4098013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99441" y="0"/>
                  </a:moveTo>
                  <a:lnTo>
                    <a:pt x="61202" y="2078"/>
                  </a:lnTo>
                  <a:lnTo>
                    <a:pt x="22201" y="12967"/>
                  </a:lnTo>
                  <a:lnTo>
                    <a:pt x="1683" y="26513"/>
                  </a:lnTo>
                  <a:lnTo>
                    <a:pt x="3296" y="37468"/>
                  </a:lnTo>
                  <a:lnTo>
                    <a:pt x="7461" y="42180"/>
                  </a:lnTo>
                  <a:lnTo>
                    <a:pt x="16041" y="43013"/>
                  </a:lnTo>
                  <a:lnTo>
                    <a:pt x="19472" y="42234"/>
                  </a:lnTo>
                  <a:lnTo>
                    <a:pt x="22230" y="40935"/>
                  </a:lnTo>
                  <a:lnTo>
                    <a:pt x="42076" y="32975"/>
                  </a:lnTo>
                  <a:lnTo>
                    <a:pt x="62404" y="27732"/>
                  </a:lnTo>
                  <a:lnTo>
                    <a:pt x="83226" y="25411"/>
                  </a:lnTo>
                  <a:lnTo>
                    <a:pt x="104553" y="26218"/>
                  </a:lnTo>
                  <a:lnTo>
                    <a:pt x="144202" y="35109"/>
                  </a:lnTo>
                  <a:lnTo>
                    <a:pt x="178251" y="52288"/>
                  </a:lnTo>
                  <a:lnTo>
                    <a:pt x="228176" y="111868"/>
                  </a:lnTo>
                  <a:lnTo>
                    <a:pt x="242414" y="154336"/>
                  </a:lnTo>
                  <a:lnTo>
                    <a:pt x="244439" y="196240"/>
                  </a:lnTo>
                  <a:lnTo>
                    <a:pt x="235270" y="237395"/>
                  </a:lnTo>
                  <a:lnTo>
                    <a:pt x="215923" y="277615"/>
                  </a:lnTo>
                  <a:lnTo>
                    <a:pt x="189349" y="306829"/>
                  </a:lnTo>
                  <a:lnTo>
                    <a:pt x="152356" y="321833"/>
                  </a:lnTo>
                  <a:lnTo>
                    <a:pt x="140086" y="322262"/>
                  </a:lnTo>
                  <a:lnTo>
                    <a:pt x="128943" y="319325"/>
                  </a:lnTo>
                  <a:lnTo>
                    <a:pt x="104852" y="287019"/>
                  </a:lnTo>
                  <a:lnTo>
                    <a:pt x="106273" y="268282"/>
                  </a:lnTo>
                  <a:lnTo>
                    <a:pt x="134830" y="257860"/>
                  </a:lnTo>
                  <a:lnTo>
                    <a:pt x="173633" y="213508"/>
                  </a:lnTo>
                  <a:lnTo>
                    <a:pt x="180163" y="163652"/>
                  </a:lnTo>
                  <a:lnTo>
                    <a:pt x="180197" y="143355"/>
                  </a:lnTo>
                  <a:lnTo>
                    <a:pt x="179970" y="95441"/>
                  </a:lnTo>
                  <a:lnTo>
                    <a:pt x="174542" y="89932"/>
                  </a:lnTo>
                  <a:lnTo>
                    <a:pt x="157580" y="89778"/>
                  </a:lnTo>
                  <a:lnTo>
                    <a:pt x="121132" y="89941"/>
                  </a:lnTo>
                  <a:lnTo>
                    <a:pt x="115678" y="95772"/>
                  </a:lnTo>
                  <a:lnTo>
                    <a:pt x="115830" y="109647"/>
                  </a:lnTo>
                  <a:lnTo>
                    <a:pt x="121258" y="115299"/>
                  </a:lnTo>
                  <a:lnTo>
                    <a:pt x="135634" y="115657"/>
                  </a:lnTo>
                  <a:lnTo>
                    <a:pt x="154210" y="115523"/>
                  </a:lnTo>
                  <a:lnTo>
                    <a:pt x="154183" y="185543"/>
                  </a:lnTo>
                  <a:lnTo>
                    <a:pt x="131255" y="229172"/>
                  </a:lnTo>
                  <a:lnTo>
                    <a:pt x="86801" y="244097"/>
                  </a:lnTo>
                  <a:lnTo>
                    <a:pt x="63961" y="238734"/>
                  </a:lnTo>
                  <a:lnTo>
                    <a:pt x="31521" y="206880"/>
                  </a:lnTo>
                  <a:lnTo>
                    <a:pt x="25588" y="167110"/>
                  </a:lnTo>
                  <a:lnTo>
                    <a:pt x="25571" y="150113"/>
                  </a:lnTo>
                  <a:lnTo>
                    <a:pt x="25804" y="115962"/>
                  </a:lnTo>
                  <a:lnTo>
                    <a:pt x="26601" y="115568"/>
                  </a:lnTo>
                  <a:lnTo>
                    <a:pt x="58389" y="115451"/>
                  </a:lnTo>
                  <a:lnTo>
                    <a:pt x="64184" y="110220"/>
                  </a:lnTo>
                  <a:lnTo>
                    <a:pt x="64364" y="95190"/>
                  </a:lnTo>
                  <a:lnTo>
                    <a:pt x="58506" y="89806"/>
                  </a:lnTo>
                  <a:lnTo>
                    <a:pt x="5051" y="89797"/>
                  </a:lnTo>
                  <a:lnTo>
                    <a:pt x="0" y="94769"/>
                  </a:lnTo>
                  <a:lnTo>
                    <a:pt x="0" y="179085"/>
                  </a:lnTo>
                  <a:lnTo>
                    <a:pt x="20758" y="237269"/>
                  </a:lnTo>
                  <a:lnTo>
                    <a:pt x="74145" y="268246"/>
                  </a:lnTo>
                  <a:lnTo>
                    <a:pt x="76402" y="268676"/>
                  </a:lnTo>
                  <a:lnTo>
                    <a:pt x="77020" y="269545"/>
                  </a:lnTo>
                  <a:lnTo>
                    <a:pt x="89614" y="317949"/>
                  </a:lnTo>
                  <a:lnTo>
                    <a:pt x="128620" y="345814"/>
                  </a:lnTo>
                  <a:lnTo>
                    <a:pt x="139319" y="347206"/>
                  </a:lnTo>
                  <a:lnTo>
                    <a:pt x="149993" y="347114"/>
                  </a:lnTo>
                  <a:lnTo>
                    <a:pt x="190198" y="335922"/>
                  </a:lnTo>
                  <a:lnTo>
                    <a:pt x="221721" y="312249"/>
                  </a:lnTo>
                  <a:lnTo>
                    <a:pt x="252649" y="264244"/>
                  </a:lnTo>
                  <a:lnTo>
                    <a:pt x="269603" y="194914"/>
                  </a:lnTo>
                  <a:lnTo>
                    <a:pt x="268464" y="158008"/>
                  </a:lnTo>
                  <a:lnTo>
                    <a:pt x="247526" y="91774"/>
                  </a:lnTo>
                  <a:lnTo>
                    <a:pt x="202129" y="39170"/>
                  </a:lnTo>
                  <a:lnTo>
                    <a:pt x="170012" y="18399"/>
                  </a:lnTo>
                  <a:lnTo>
                    <a:pt x="135747" y="5391"/>
                  </a:lnTo>
                  <a:lnTo>
                    <a:pt x="99441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6310" y="4098013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25849" y="115998"/>
                  </a:moveTo>
                  <a:lnTo>
                    <a:pt x="25750" y="133078"/>
                  </a:lnTo>
                  <a:lnTo>
                    <a:pt x="25598" y="150113"/>
                  </a:lnTo>
                  <a:lnTo>
                    <a:pt x="25615" y="167110"/>
                  </a:lnTo>
                  <a:lnTo>
                    <a:pt x="31548" y="206880"/>
                  </a:lnTo>
                  <a:lnTo>
                    <a:pt x="63987" y="238734"/>
                  </a:lnTo>
                  <a:lnTo>
                    <a:pt x="86827" y="244097"/>
                  </a:lnTo>
                  <a:lnTo>
                    <a:pt x="110911" y="240609"/>
                  </a:lnTo>
                  <a:lnTo>
                    <a:pt x="131282" y="229172"/>
                  </a:lnTo>
                  <a:lnTo>
                    <a:pt x="146139" y="211289"/>
                  </a:lnTo>
                  <a:lnTo>
                    <a:pt x="153682" y="188463"/>
                  </a:lnTo>
                  <a:lnTo>
                    <a:pt x="153879" y="187003"/>
                  </a:lnTo>
                  <a:lnTo>
                    <a:pt x="154210" y="185543"/>
                  </a:lnTo>
                  <a:lnTo>
                    <a:pt x="154219" y="184083"/>
                  </a:lnTo>
                  <a:lnTo>
                    <a:pt x="154237" y="167091"/>
                  </a:lnTo>
                  <a:lnTo>
                    <a:pt x="154241" y="150041"/>
                  </a:lnTo>
                  <a:lnTo>
                    <a:pt x="154239" y="132872"/>
                  </a:lnTo>
                  <a:lnTo>
                    <a:pt x="154237" y="115523"/>
                  </a:lnTo>
                  <a:lnTo>
                    <a:pt x="152929" y="115523"/>
                  </a:lnTo>
                  <a:lnTo>
                    <a:pt x="151666" y="115523"/>
                  </a:lnTo>
                  <a:lnTo>
                    <a:pt x="150394" y="115523"/>
                  </a:lnTo>
                  <a:lnTo>
                    <a:pt x="143032" y="115523"/>
                  </a:lnTo>
                  <a:lnTo>
                    <a:pt x="135660" y="115657"/>
                  </a:lnTo>
                  <a:lnTo>
                    <a:pt x="128298" y="115469"/>
                  </a:lnTo>
                  <a:lnTo>
                    <a:pt x="121285" y="115299"/>
                  </a:lnTo>
                  <a:lnTo>
                    <a:pt x="115857" y="109647"/>
                  </a:lnTo>
                  <a:lnTo>
                    <a:pt x="115776" y="102812"/>
                  </a:lnTo>
                  <a:lnTo>
                    <a:pt x="115704" y="95772"/>
                  </a:lnTo>
                  <a:lnTo>
                    <a:pt x="121159" y="89941"/>
                  </a:lnTo>
                  <a:lnTo>
                    <a:pt x="128369" y="89860"/>
                  </a:lnTo>
                  <a:lnTo>
                    <a:pt x="138113" y="89776"/>
                  </a:lnTo>
                  <a:lnTo>
                    <a:pt x="147860" y="89749"/>
                  </a:lnTo>
                  <a:lnTo>
                    <a:pt x="157606" y="89778"/>
                  </a:lnTo>
                  <a:lnTo>
                    <a:pt x="167350" y="89860"/>
                  </a:lnTo>
                  <a:lnTo>
                    <a:pt x="174569" y="89932"/>
                  </a:lnTo>
                  <a:lnTo>
                    <a:pt x="179997" y="95441"/>
                  </a:lnTo>
                  <a:lnTo>
                    <a:pt x="180015" y="102750"/>
                  </a:lnTo>
                  <a:lnTo>
                    <a:pt x="180116" y="123053"/>
                  </a:lnTo>
                  <a:lnTo>
                    <a:pt x="180224" y="143355"/>
                  </a:lnTo>
                  <a:lnTo>
                    <a:pt x="180190" y="163652"/>
                  </a:lnTo>
                  <a:lnTo>
                    <a:pt x="179863" y="183939"/>
                  </a:lnTo>
                  <a:lnTo>
                    <a:pt x="157984" y="238875"/>
                  </a:lnTo>
                  <a:lnTo>
                    <a:pt x="106300" y="268282"/>
                  </a:lnTo>
                  <a:lnTo>
                    <a:pt x="105261" y="268470"/>
                  </a:lnTo>
                  <a:lnTo>
                    <a:pt x="104240" y="268739"/>
                  </a:lnTo>
                  <a:lnTo>
                    <a:pt x="119385" y="313085"/>
                  </a:lnTo>
                  <a:lnTo>
                    <a:pt x="140113" y="322262"/>
                  </a:lnTo>
                  <a:lnTo>
                    <a:pt x="152383" y="321833"/>
                  </a:lnTo>
                  <a:lnTo>
                    <a:pt x="189376" y="306829"/>
                  </a:lnTo>
                  <a:lnTo>
                    <a:pt x="215950" y="277615"/>
                  </a:lnTo>
                  <a:lnTo>
                    <a:pt x="235297" y="237395"/>
                  </a:lnTo>
                  <a:lnTo>
                    <a:pt x="244466" y="196240"/>
                  </a:lnTo>
                  <a:lnTo>
                    <a:pt x="242441" y="154336"/>
                  </a:lnTo>
                  <a:lnTo>
                    <a:pt x="228203" y="111868"/>
                  </a:lnTo>
                  <a:lnTo>
                    <a:pt x="206384" y="77845"/>
                  </a:lnTo>
                  <a:lnTo>
                    <a:pt x="144229" y="35109"/>
                  </a:lnTo>
                  <a:lnTo>
                    <a:pt x="104580" y="26218"/>
                  </a:lnTo>
                  <a:lnTo>
                    <a:pt x="83253" y="25411"/>
                  </a:lnTo>
                  <a:lnTo>
                    <a:pt x="62431" y="27732"/>
                  </a:lnTo>
                  <a:lnTo>
                    <a:pt x="42103" y="32975"/>
                  </a:lnTo>
                  <a:lnTo>
                    <a:pt x="22257" y="40935"/>
                  </a:lnTo>
                  <a:lnTo>
                    <a:pt x="19499" y="42234"/>
                  </a:lnTo>
                  <a:lnTo>
                    <a:pt x="16068" y="43013"/>
                  </a:lnTo>
                  <a:lnTo>
                    <a:pt x="13068" y="42717"/>
                  </a:lnTo>
                  <a:lnTo>
                    <a:pt x="7487" y="42180"/>
                  </a:lnTo>
                  <a:lnTo>
                    <a:pt x="3322" y="37468"/>
                  </a:lnTo>
                  <a:lnTo>
                    <a:pt x="2534" y="32094"/>
                  </a:lnTo>
                  <a:lnTo>
                    <a:pt x="1710" y="26513"/>
                  </a:lnTo>
                  <a:lnTo>
                    <a:pt x="4487" y="21229"/>
                  </a:lnTo>
                  <a:lnTo>
                    <a:pt x="47895" y="4641"/>
                  </a:lnTo>
                  <a:lnTo>
                    <a:pt x="99468" y="0"/>
                  </a:lnTo>
                  <a:lnTo>
                    <a:pt x="135773" y="5391"/>
                  </a:lnTo>
                  <a:lnTo>
                    <a:pt x="202156" y="39170"/>
                  </a:lnTo>
                  <a:lnTo>
                    <a:pt x="247553" y="91774"/>
                  </a:lnTo>
                  <a:lnTo>
                    <a:pt x="268491" y="158008"/>
                  </a:lnTo>
                  <a:lnTo>
                    <a:pt x="269630" y="194914"/>
                  </a:lnTo>
                  <a:lnTo>
                    <a:pt x="264384" y="230365"/>
                  </a:lnTo>
                  <a:lnTo>
                    <a:pt x="234428" y="296433"/>
                  </a:lnTo>
                  <a:lnTo>
                    <a:pt x="207051" y="325499"/>
                  </a:lnTo>
                  <a:lnTo>
                    <a:pt x="171157" y="343260"/>
                  </a:lnTo>
                  <a:lnTo>
                    <a:pt x="139346" y="347206"/>
                  </a:lnTo>
                  <a:lnTo>
                    <a:pt x="128647" y="345814"/>
                  </a:lnTo>
                  <a:lnTo>
                    <a:pt x="89641" y="317949"/>
                  </a:lnTo>
                  <a:lnTo>
                    <a:pt x="78579" y="279433"/>
                  </a:lnTo>
                  <a:lnTo>
                    <a:pt x="77414" y="271797"/>
                  </a:lnTo>
                  <a:lnTo>
                    <a:pt x="77047" y="269545"/>
                  </a:lnTo>
                  <a:lnTo>
                    <a:pt x="76429" y="268676"/>
                  </a:lnTo>
                  <a:lnTo>
                    <a:pt x="74171" y="268246"/>
                  </a:lnTo>
                  <a:lnTo>
                    <a:pt x="44205" y="257129"/>
                  </a:lnTo>
                  <a:lnTo>
                    <a:pt x="5522" y="210608"/>
                  </a:lnTo>
                  <a:lnTo>
                    <a:pt x="1" y="160399"/>
                  </a:lnTo>
                  <a:lnTo>
                    <a:pt x="0" y="141708"/>
                  </a:lnTo>
                  <a:lnTo>
                    <a:pt x="11" y="123013"/>
                  </a:lnTo>
                  <a:lnTo>
                    <a:pt x="26" y="104317"/>
                  </a:lnTo>
                  <a:lnTo>
                    <a:pt x="26" y="94769"/>
                  </a:lnTo>
                  <a:lnTo>
                    <a:pt x="5078" y="89797"/>
                  </a:lnTo>
                  <a:lnTo>
                    <a:pt x="14725" y="89779"/>
                  </a:lnTo>
                  <a:lnTo>
                    <a:pt x="23565" y="89773"/>
                  </a:lnTo>
                  <a:lnTo>
                    <a:pt x="32405" y="89769"/>
                  </a:lnTo>
                  <a:lnTo>
                    <a:pt x="41246" y="89771"/>
                  </a:lnTo>
                  <a:lnTo>
                    <a:pt x="50086" y="89779"/>
                  </a:lnTo>
                  <a:lnTo>
                    <a:pt x="58533" y="89806"/>
                  </a:lnTo>
                  <a:lnTo>
                    <a:pt x="64390" y="95190"/>
                  </a:lnTo>
                  <a:lnTo>
                    <a:pt x="64301" y="102795"/>
                  </a:lnTo>
                  <a:lnTo>
                    <a:pt x="64211" y="110220"/>
                  </a:lnTo>
                  <a:lnTo>
                    <a:pt x="58416" y="115451"/>
                  </a:lnTo>
                  <a:lnTo>
                    <a:pt x="50167" y="115496"/>
                  </a:lnTo>
                  <a:lnTo>
                    <a:pt x="42401" y="115541"/>
                  </a:lnTo>
                  <a:lnTo>
                    <a:pt x="34636" y="115541"/>
                  </a:lnTo>
                  <a:lnTo>
                    <a:pt x="26861" y="115568"/>
                  </a:lnTo>
                  <a:lnTo>
                    <a:pt x="26628" y="115568"/>
                  </a:lnTo>
                  <a:lnTo>
                    <a:pt x="26395" y="115738"/>
                  </a:lnTo>
                  <a:lnTo>
                    <a:pt x="25831" y="115962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588" y="4147046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63237" y="0"/>
                  </a:moveTo>
                  <a:lnTo>
                    <a:pt x="31028" y="29400"/>
                  </a:lnTo>
                  <a:lnTo>
                    <a:pt x="6211" y="82856"/>
                  </a:lnTo>
                  <a:lnTo>
                    <a:pt x="0" y="141432"/>
                  </a:lnTo>
                  <a:lnTo>
                    <a:pt x="3766" y="169203"/>
                  </a:lnTo>
                  <a:lnTo>
                    <a:pt x="11972" y="196017"/>
                  </a:lnTo>
                  <a:lnTo>
                    <a:pt x="24572" y="221851"/>
                  </a:lnTo>
                  <a:lnTo>
                    <a:pt x="25838" y="224020"/>
                  </a:lnTo>
                  <a:lnTo>
                    <a:pt x="25838" y="225351"/>
                  </a:lnTo>
                  <a:lnTo>
                    <a:pt x="24196" y="227401"/>
                  </a:lnTo>
                  <a:lnTo>
                    <a:pt x="18632" y="235838"/>
                  </a:lnTo>
                  <a:lnTo>
                    <a:pt x="14944" y="244826"/>
                  </a:lnTo>
                  <a:lnTo>
                    <a:pt x="13130" y="254392"/>
                  </a:lnTo>
                  <a:lnTo>
                    <a:pt x="13204" y="264513"/>
                  </a:lnTo>
                  <a:lnTo>
                    <a:pt x="18729" y="282976"/>
                  </a:lnTo>
                  <a:lnTo>
                    <a:pt x="18816" y="283268"/>
                  </a:lnTo>
                  <a:lnTo>
                    <a:pt x="18897" y="283537"/>
                  </a:lnTo>
                  <a:lnTo>
                    <a:pt x="30866" y="298492"/>
                  </a:lnTo>
                  <a:lnTo>
                    <a:pt x="47535" y="308032"/>
                  </a:lnTo>
                  <a:lnTo>
                    <a:pt x="67328" y="310813"/>
                  </a:lnTo>
                  <a:lnTo>
                    <a:pt x="86159" y="306064"/>
                  </a:lnTo>
                  <a:lnTo>
                    <a:pt x="101481" y="294902"/>
                  </a:lnTo>
                  <a:lnTo>
                    <a:pt x="107766" y="285156"/>
                  </a:lnTo>
                  <a:lnTo>
                    <a:pt x="63559" y="285156"/>
                  </a:lnTo>
                  <a:lnTo>
                    <a:pt x="53623" y="282976"/>
                  </a:lnTo>
                  <a:lnTo>
                    <a:pt x="45555" y="277296"/>
                  </a:lnTo>
                  <a:lnTo>
                    <a:pt x="40179" y="268974"/>
                  </a:lnTo>
                  <a:lnTo>
                    <a:pt x="38322" y="258866"/>
                  </a:lnTo>
                  <a:lnTo>
                    <a:pt x="40501" y="249021"/>
                  </a:lnTo>
                  <a:lnTo>
                    <a:pt x="46117" y="241000"/>
                  </a:lnTo>
                  <a:lnTo>
                    <a:pt x="54328" y="235624"/>
                  </a:lnTo>
                  <a:lnTo>
                    <a:pt x="64289" y="233714"/>
                  </a:lnTo>
                  <a:lnTo>
                    <a:pt x="108076" y="233714"/>
                  </a:lnTo>
                  <a:lnTo>
                    <a:pt x="96014" y="218940"/>
                  </a:lnTo>
                  <a:lnTo>
                    <a:pt x="78293" y="210650"/>
                  </a:lnTo>
                  <a:lnTo>
                    <a:pt x="48263" y="210650"/>
                  </a:lnTo>
                  <a:lnTo>
                    <a:pt x="47166" y="209826"/>
                  </a:lnTo>
                  <a:lnTo>
                    <a:pt x="26430" y="149027"/>
                  </a:lnTo>
                  <a:lnTo>
                    <a:pt x="25922" y="118878"/>
                  </a:lnTo>
                  <a:lnTo>
                    <a:pt x="31549" y="88024"/>
                  </a:lnTo>
                  <a:lnTo>
                    <a:pt x="56416" y="38019"/>
                  </a:lnTo>
                  <a:lnTo>
                    <a:pt x="74133" y="17861"/>
                  </a:lnTo>
                  <a:lnTo>
                    <a:pt x="73982" y="10023"/>
                  </a:lnTo>
                  <a:lnTo>
                    <a:pt x="63237" y="0"/>
                  </a:lnTo>
                  <a:close/>
                </a:path>
                <a:path w="116204" h="311150">
                  <a:moveTo>
                    <a:pt x="108076" y="233714"/>
                  </a:moveTo>
                  <a:lnTo>
                    <a:pt x="64289" y="233714"/>
                  </a:lnTo>
                  <a:lnTo>
                    <a:pt x="74275" y="235838"/>
                  </a:lnTo>
                  <a:lnTo>
                    <a:pt x="82403" y="241462"/>
                  </a:lnTo>
                  <a:lnTo>
                    <a:pt x="87836" y="249731"/>
                  </a:lnTo>
                  <a:lnTo>
                    <a:pt x="89739" y="259789"/>
                  </a:lnTo>
                  <a:lnTo>
                    <a:pt x="87578" y="269763"/>
                  </a:lnTo>
                  <a:lnTo>
                    <a:pt x="81928" y="277863"/>
                  </a:lnTo>
                  <a:lnTo>
                    <a:pt x="73639" y="283268"/>
                  </a:lnTo>
                  <a:lnTo>
                    <a:pt x="63559" y="285156"/>
                  </a:lnTo>
                  <a:lnTo>
                    <a:pt x="107766" y="285156"/>
                  </a:lnTo>
                  <a:lnTo>
                    <a:pt x="111796" y="278907"/>
                  </a:lnTo>
                  <a:lnTo>
                    <a:pt x="115581" y="259789"/>
                  </a:lnTo>
                  <a:lnTo>
                    <a:pt x="115438" y="258866"/>
                  </a:lnTo>
                  <a:lnTo>
                    <a:pt x="110304" y="236442"/>
                  </a:lnTo>
                  <a:lnTo>
                    <a:pt x="108076" y="233714"/>
                  </a:lnTo>
                  <a:close/>
                </a:path>
                <a:path w="116204" h="311150">
                  <a:moveTo>
                    <a:pt x="75505" y="209346"/>
                  </a:moveTo>
                  <a:lnTo>
                    <a:pt x="51526" y="209826"/>
                  </a:lnTo>
                  <a:lnTo>
                    <a:pt x="48263" y="210650"/>
                  </a:lnTo>
                  <a:lnTo>
                    <a:pt x="78293" y="210650"/>
                  </a:lnTo>
                  <a:lnTo>
                    <a:pt x="75505" y="209346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6588" y="4147046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115607" y="259660"/>
                  </a:moveTo>
                  <a:lnTo>
                    <a:pt x="111796" y="278907"/>
                  </a:lnTo>
                  <a:lnTo>
                    <a:pt x="101481" y="294902"/>
                  </a:lnTo>
                  <a:lnTo>
                    <a:pt x="86159" y="306064"/>
                  </a:lnTo>
                  <a:lnTo>
                    <a:pt x="67328" y="310813"/>
                  </a:lnTo>
                  <a:lnTo>
                    <a:pt x="47535" y="308032"/>
                  </a:lnTo>
                  <a:lnTo>
                    <a:pt x="30866" y="298492"/>
                  </a:lnTo>
                  <a:lnTo>
                    <a:pt x="18897" y="283537"/>
                  </a:lnTo>
                  <a:lnTo>
                    <a:pt x="13204" y="264513"/>
                  </a:lnTo>
                  <a:lnTo>
                    <a:pt x="13130" y="254392"/>
                  </a:lnTo>
                  <a:lnTo>
                    <a:pt x="14944" y="244826"/>
                  </a:lnTo>
                  <a:lnTo>
                    <a:pt x="18637" y="235825"/>
                  </a:lnTo>
                  <a:lnTo>
                    <a:pt x="24196" y="227401"/>
                  </a:lnTo>
                  <a:lnTo>
                    <a:pt x="25838" y="225351"/>
                  </a:lnTo>
                  <a:lnTo>
                    <a:pt x="25838" y="224020"/>
                  </a:lnTo>
                  <a:lnTo>
                    <a:pt x="24572" y="221851"/>
                  </a:lnTo>
                  <a:lnTo>
                    <a:pt x="11972" y="196017"/>
                  </a:lnTo>
                  <a:lnTo>
                    <a:pt x="3766" y="169203"/>
                  </a:lnTo>
                  <a:lnTo>
                    <a:pt x="0" y="141432"/>
                  </a:lnTo>
                  <a:lnTo>
                    <a:pt x="720" y="112728"/>
                  </a:lnTo>
                  <a:lnTo>
                    <a:pt x="16333" y="55077"/>
                  </a:lnTo>
                  <a:lnTo>
                    <a:pt x="50238" y="5831"/>
                  </a:lnTo>
                  <a:lnTo>
                    <a:pt x="63237" y="0"/>
                  </a:lnTo>
                  <a:lnTo>
                    <a:pt x="68562" y="4971"/>
                  </a:lnTo>
                  <a:lnTo>
                    <a:pt x="73982" y="10023"/>
                  </a:lnTo>
                  <a:lnTo>
                    <a:pt x="74133" y="17861"/>
                  </a:lnTo>
                  <a:lnTo>
                    <a:pt x="68669" y="23620"/>
                  </a:lnTo>
                  <a:lnTo>
                    <a:pt x="56416" y="38019"/>
                  </a:lnTo>
                  <a:lnTo>
                    <a:pt x="46088" y="53531"/>
                  </a:lnTo>
                  <a:lnTo>
                    <a:pt x="37770" y="70189"/>
                  </a:lnTo>
                  <a:lnTo>
                    <a:pt x="31549" y="88024"/>
                  </a:lnTo>
                  <a:lnTo>
                    <a:pt x="25922" y="118877"/>
                  </a:lnTo>
                  <a:lnTo>
                    <a:pt x="26430" y="149027"/>
                  </a:lnTo>
                  <a:lnTo>
                    <a:pt x="33027" y="178469"/>
                  </a:lnTo>
                  <a:lnTo>
                    <a:pt x="45665" y="207202"/>
                  </a:lnTo>
                  <a:lnTo>
                    <a:pt x="47082" y="209763"/>
                  </a:lnTo>
                  <a:lnTo>
                    <a:pt x="48263" y="210650"/>
                  </a:lnTo>
                  <a:lnTo>
                    <a:pt x="51526" y="209826"/>
                  </a:lnTo>
                  <a:lnTo>
                    <a:pt x="75505" y="209346"/>
                  </a:lnTo>
                  <a:lnTo>
                    <a:pt x="96014" y="218940"/>
                  </a:lnTo>
                  <a:lnTo>
                    <a:pt x="110304" y="236442"/>
                  </a:lnTo>
                  <a:lnTo>
                    <a:pt x="115625" y="259682"/>
                  </a:lnTo>
                  <a:close/>
                </a:path>
                <a:path w="116204" h="311150">
                  <a:moveTo>
                    <a:pt x="89739" y="259789"/>
                  </a:moveTo>
                  <a:lnTo>
                    <a:pt x="87836" y="249731"/>
                  </a:lnTo>
                  <a:lnTo>
                    <a:pt x="82403" y="241462"/>
                  </a:lnTo>
                  <a:lnTo>
                    <a:pt x="74275" y="235838"/>
                  </a:lnTo>
                  <a:lnTo>
                    <a:pt x="64289" y="233714"/>
                  </a:lnTo>
                  <a:lnTo>
                    <a:pt x="54328" y="235624"/>
                  </a:lnTo>
                  <a:lnTo>
                    <a:pt x="46117" y="241000"/>
                  </a:lnTo>
                  <a:lnTo>
                    <a:pt x="40501" y="249021"/>
                  </a:lnTo>
                  <a:lnTo>
                    <a:pt x="38322" y="258866"/>
                  </a:lnTo>
                  <a:lnTo>
                    <a:pt x="40179" y="268974"/>
                  </a:lnTo>
                  <a:lnTo>
                    <a:pt x="45555" y="277296"/>
                  </a:lnTo>
                  <a:lnTo>
                    <a:pt x="53623" y="282976"/>
                  </a:lnTo>
                  <a:lnTo>
                    <a:pt x="63559" y="285156"/>
                  </a:lnTo>
                  <a:lnTo>
                    <a:pt x="73639" y="283268"/>
                  </a:lnTo>
                  <a:lnTo>
                    <a:pt x="81928" y="277863"/>
                  </a:lnTo>
                  <a:lnTo>
                    <a:pt x="87578" y="269763"/>
                  </a:lnTo>
                  <a:lnTo>
                    <a:pt x="89739" y="259789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47026" y="2010275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482"/>
                </a:moveTo>
                <a:lnTo>
                  <a:pt x="0" y="308482"/>
                </a:lnTo>
                <a:lnTo>
                  <a:pt x="38100" y="384682"/>
                </a:lnTo>
                <a:lnTo>
                  <a:pt x="69850" y="321182"/>
                </a:lnTo>
                <a:lnTo>
                  <a:pt x="31750" y="321182"/>
                </a:lnTo>
                <a:lnTo>
                  <a:pt x="31750" y="308482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182"/>
                </a:lnTo>
                <a:lnTo>
                  <a:pt x="44450" y="321182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482"/>
                </a:moveTo>
                <a:lnTo>
                  <a:pt x="44450" y="308482"/>
                </a:lnTo>
                <a:lnTo>
                  <a:pt x="44450" y="321182"/>
                </a:lnTo>
                <a:lnTo>
                  <a:pt x="69850" y="321182"/>
                </a:lnTo>
                <a:lnTo>
                  <a:pt x="76200" y="308482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04151" y="2469130"/>
            <a:ext cx="384175" cy="360680"/>
            <a:chOff x="504151" y="2312038"/>
            <a:chExt cx="384175" cy="360680"/>
          </a:xfrm>
        </p:grpSpPr>
        <p:sp>
          <p:nvSpPr>
            <p:cNvPr id="19" name="object 19"/>
            <p:cNvSpPr/>
            <p:nvPr/>
          </p:nvSpPr>
          <p:spPr>
            <a:xfrm>
              <a:off x="636295" y="2480703"/>
              <a:ext cx="252095" cy="155575"/>
            </a:xfrm>
            <a:custGeom>
              <a:avLst/>
              <a:gdLst/>
              <a:ahLst/>
              <a:cxnLst/>
              <a:rect l="l" t="t" r="r" b="b"/>
              <a:pathLst>
                <a:path w="252094" h="155575">
                  <a:moveTo>
                    <a:pt x="251942" y="141160"/>
                  </a:moveTo>
                  <a:lnTo>
                    <a:pt x="249174" y="134696"/>
                  </a:lnTo>
                  <a:lnTo>
                    <a:pt x="244246" y="132651"/>
                  </a:lnTo>
                  <a:lnTo>
                    <a:pt x="12192" y="132727"/>
                  </a:lnTo>
                  <a:lnTo>
                    <a:pt x="5461" y="133223"/>
                  </a:lnTo>
                  <a:lnTo>
                    <a:pt x="1130" y="137375"/>
                  </a:lnTo>
                  <a:lnTo>
                    <a:pt x="0" y="148158"/>
                  </a:lnTo>
                  <a:lnTo>
                    <a:pt x="3213" y="153200"/>
                  </a:lnTo>
                  <a:lnTo>
                    <a:pt x="10541" y="155168"/>
                  </a:lnTo>
                  <a:lnTo>
                    <a:pt x="244551" y="155371"/>
                  </a:lnTo>
                  <a:lnTo>
                    <a:pt x="249466" y="153098"/>
                  </a:lnTo>
                  <a:lnTo>
                    <a:pt x="251942" y="146405"/>
                  </a:lnTo>
                  <a:lnTo>
                    <a:pt x="251942" y="141160"/>
                  </a:lnTo>
                  <a:close/>
                </a:path>
                <a:path w="252094" h="155575">
                  <a:moveTo>
                    <a:pt x="251942" y="8369"/>
                  </a:moveTo>
                  <a:lnTo>
                    <a:pt x="248945" y="1879"/>
                  </a:lnTo>
                  <a:lnTo>
                    <a:pt x="243801" y="0"/>
                  </a:lnTo>
                  <a:lnTo>
                    <a:pt x="12115" y="50"/>
                  </a:lnTo>
                  <a:lnTo>
                    <a:pt x="4800" y="736"/>
                  </a:lnTo>
                  <a:lnTo>
                    <a:pt x="444" y="5613"/>
                  </a:lnTo>
                  <a:lnTo>
                    <a:pt x="609" y="18288"/>
                  </a:lnTo>
                  <a:lnTo>
                    <a:pt x="5626" y="22618"/>
                  </a:lnTo>
                  <a:lnTo>
                    <a:pt x="243801" y="22745"/>
                  </a:lnTo>
                  <a:lnTo>
                    <a:pt x="248958" y="20866"/>
                  </a:lnTo>
                  <a:lnTo>
                    <a:pt x="251942" y="14376"/>
                  </a:lnTo>
                  <a:lnTo>
                    <a:pt x="251942" y="836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93" y="2312038"/>
              <a:ext cx="94673" cy="9481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151" y="2577288"/>
              <a:ext cx="94745" cy="9481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151" y="2444721"/>
              <a:ext cx="94737" cy="94704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506417" y="6064732"/>
            <a:ext cx="380365" cy="431800"/>
          </a:xfrm>
          <a:custGeom>
            <a:avLst/>
            <a:gdLst/>
            <a:ahLst/>
            <a:cxnLst/>
            <a:rect l="l" t="t" r="r" b="b"/>
            <a:pathLst>
              <a:path w="380365" h="431800">
                <a:moveTo>
                  <a:pt x="197115" y="356116"/>
                </a:moveTo>
                <a:lnTo>
                  <a:pt x="184395" y="356116"/>
                </a:lnTo>
                <a:lnTo>
                  <a:pt x="173520" y="359234"/>
                </a:lnTo>
                <a:lnTo>
                  <a:pt x="164717" y="364913"/>
                </a:lnTo>
                <a:lnTo>
                  <a:pt x="158093" y="373090"/>
                </a:lnTo>
                <a:lnTo>
                  <a:pt x="153772" y="383551"/>
                </a:lnTo>
                <a:lnTo>
                  <a:pt x="152264" y="394313"/>
                </a:lnTo>
                <a:lnTo>
                  <a:pt x="153759" y="404272"/>
                </a:lnTo>
                <a:lnTo>
                  <a:pt x="185917" y="431240"/>
                </a:lnTo>
                <a:lnTo>
                  <a:pt x="195139" y="431240"/>
                </a:lnTo>
                <a:lnTo>
                  <a:pt x="195688" y="430997"/>
                </a:lnTo>
                <a:lnTo>
                  <a:pt x="196171" y="430680"/>
                </a:lnTo>
                <a:lnTo>
                  <a:pt x="196384" y="430680"/>
                </a:lnTo>
                <a:lnTo>
                  <a:pt x="225502" y="407106"/>
                </a:lnTo>
                <a:lnTo>
                  <a:pt x="227656" y="406070"/>
                </a:lnTo>
                <a:lnTo>
                  <a:pt x="183335" y="406070"/>
                </a:lnTo>
                <a:lnTo>
                  <a:pt x="177447" y="400084"/>
                </a:lnTo>
                <a:lnTo>
                  <a:pt x="177570" y="386328"/>
                </a:lnTo>
                <a:lnTo>
                  <a:pt x="183229" y="380764"/>
                </a:lnTo>
                <a:lnTo>
                  <a:pt x="226649" y="380764"/>
                </a:lnTo>
                <a:lnTo>
                  <a:pt x="225554" y="379993"/>
                </a:lnTo>
                <a:lnTo>
                  <a:pt x="224587" y="377882"/>
                </a:lnTo>
                <a:lnTo>
                  <a:pt x="217693" y="367355"/>
                </a:lnTo>
                <a:lnTo>
                  <a:pt x="208366" y="359984"/>
                </a:lnTo>
                <a:lnTo>
                  <a:pt x="197115" y="356116"/>
                </a:lnTo>
                <a:close/>
              </a:path>
              <a:path w="380365" h="431800">
                <a:moveTo>
                  <a:pt x="326965" y="354923"/>
                </a:moveTo>
                <a:lnTo>
                  <a:pt x="296758" y="354923"/>
                </a:lnTo>
                <a:lnTo>
                  <a:pt x="301462" y="355172"/>
                </a:lnTo>
                <a:lnTo>
                  <a:pt x="296940" y="364913"/>
                </a:lnTo>
                <a:lnTo>
                  <a:pt x="296874" y="365054"/>
                </a:lnTo>
                <a:lnTo>
                  <a:pt x="288768" y="373090"/>
                </a:lnTo>
                <a:lnTo>
                  <a:pt x="278044" y="378531"/>
                </a:lnTo>
                <a:lnTo>
                  <a:pt x="264791" y="380764"/>
                </a:lnTo>
                <a:lnTo>
                  <a:pt x="197112" y="380764"/>
                </a:lnTo>
                <a:lnTo>
                  <a:pt x="202584" y="386328"/>
                </a:lnTo>
                <a:lnTo>
                  <a:pt x="202679" y="400306"/>
                </a:lnTo>
                <a:lnTo>
                  <a:pt x="196817" y="406070"/>
                </a:lnTo>
                <a:lnTo>
                  <a:pt x="271006" y="406070"/>
                </a:lnTo>
                <a:lnTo>
                  <a:pt x="315230" y="382371"/>
                </a:lnTo>
                <a:lnTo>
                  <a:pt x="326872" y="355478"/>
                </a:lnTo>
                <a:lnTo>
                  <a:pt x="326965" y="354923"/>
                </a:lnTo>
                <a:close/>
              </a:path>
              <a:path w="380365" h="431800">
                <a:moveTo>
                  <a:pt x="296162" y="177005"/>
                </a:moveTo>
                <a:lnTo>
                  <a:pt x="255945" y="201312"/>
                </a:lnTo>
                <a:lnTo>
                  <a:pt x="253496" y="214488"/>
                </a:lnTo>
                <a:lnTo>
                  <a:pt x="253505" y="317744"/>
                </a:lnTo>
                <a:lnTo>
                  <a:pt x="282184" y="353958"/>
                </a:lnTo>
                <a:lnTo>
                  <a:pt x="288384" y="355478"/>
                </a:lnTo>
                <a:lnTo>
                  <a:pt x="294186" y="354923"/>
                </a:lnTo>
                <a:lnTo>
                  <a:pt x="326965" y="354923"/>
                </a:lnTo>
                <a:lnTo>
                  <a:pt x="329159" y="341818"/>
                </a:lnTo>
                <a:lnTo>
                  <a:pt x="329200" y="330269"/>
                </a:lnTo>
                <a:lnTo>
                  <a:pt x="293948" y="330269"/>
                </a:lnTo>
                <a:lnTo>
                  <a:pt x="286379" y="329020"/>
                </a:lnTo>
                <a:lnTo>
                  <a:pt x="280917" y="326601"/>
                </a:lnTo>
                <a:lnTo>
                  <a:pt x="278717" y="322318"/>
                </a:lnTo>
                <a:lnTo>
                  <a:pt x="278697" y="215324"/>
                </a:lnTo>
                <a:lnTo>
                  <a:pt x="280233" y="208817"/>
                </a:lnTo>
                <a:lnTo>
                  <a:pt x="284260" y="204123"/>
                </a:lnTo>
                <a:lnTo>
                  <a:pt x="289872" y="201989"/>
                </a:lnTo>
                <a:lnTo>
                  <a:pt x="331766" y="201989"/>
                </a:lnTo>
                <a:lnTo>
                  <a:pt x="329351" y="201832"/>
                </a:lnTo>
                <a:lnTo>
                  <a:pt x="328230" y="201832"/>
                </a:lnTo>
                <a:lnTo>
                  <a:pt x="326575" y="200443"/>
                </a:lnTo>
                <a:lnTo>
                  <a:pt x="326021" y="199396"/>
                </a:lnTo>
                <a:lnTo>
                  <a:pt x="325920" y="199185"/>
                </a:lnTo>
                <a:lnTo>
                  <a:pt x="318463" y="188407"/>
                </a:lnTo>
                <a:lnTo>
                  <a:pt x="318342" y="188232"/>
                </a:lnTo>
                <a:lnTo>
                  <a:pt x="308153" y="180696"/>
                </a:lnTo>
                <a:lnTo>
                  <a:pt x="296162" y="177005"/>
                </a:lnTo>
                <a:close/>
              </a:path>
              <a:path w="380365" h="431800">
                <a:moveTo>
                  <a:pt x="124498" y="201989"/>
                </a:moveTo>
                <a:lnTo>
                  <a:pt x="87758" y="201989"/>
                </a:lnTo>
                <a:lnTo>
                  <a:pt x="93994" y="203072"/>
                </a:lnTo>
                <a:lnTo>
                  <a:pt x="99429" y="205535"/>
                </a:lnTo>
                <a:lnTo>
                  <a:pt x="101581" y="209959"/>
                </a:lnTo>
                <a:lnTo>
                  <a:pt x="101584" y="324385"/>
                </a:lnTo>
                <a:lnTo>
                  <a:pt x="96241" y="330269"/>
                </a:lnTo>
                <a:lnTo>
                  <a:pt x="52706" y="330269"/>
                </a:lnTo>
                <a:lnTo>
                  <a:pt x="53518" y="330647"/>
                </a:lnTo>
                <a:lnTo>
                  <a:pt x="54511" y="332811"/>
                </a:lnTo>
                <a:lnTo>
                  <a:pt x="61831" y="343718"/>
                </a:lnTo>
                <a:lnTo>
                  <a:pt x="71776" y="351204"/>
                </a:lnTo>
                <a:lnTo>
                  <a:pt x="83636" y="354923"/>
                </a:lnTo>
                <a:lnTo>
                  <a:pt x="96703" y="354529"/>
                </a:lnTo>
                <a:lnTo>
                  <a:pt x="126772" y="317744"/>
                </a:lnTo>
                <a:lnTo>
                  <a:pt x="126799" y="214488"/>
                </a:lnTo>
                <a:lnTo>
                  <a:pt x="124697" y="203072"/>
                </a:lnTo>
                <a:lnTo>
                  <a:pt x="124581" y="202440"/>
                </a:lnTo>
                <a:lnTo>
                  <a:pt x="124498" y="201989"/>
                </a:lnTo>
                <a:close/>
              </a:path>
              <a:path w="380365" h="431800">
                <a:moveTo>
                  <a:pt x="198361" y="0"/>
                </a:moveTo>
                <a:lnTo>
                  <a:pt x="143846" y="4808"/>
                </a:lnTo>
                <a:lnTo>
                  <a:pt x="93414" y="26412"/>
                </a:lnTo>
                <a:lnTo>
                  <a:pt x="55267" y="56024"/>
                </a:lnTo>
                <a:lnTo>
                  <a:pt x="26994" y="91689"/>
                </a:lnTo>
                <a:lnTo>
                  <a:pt x="8816" y="133334"/>
                </a:lnTo>
                <a:lnTo>
                  <a:pt x="987" y="180696"/>
                </a:lnTo>
                <a:lnTo>
                  <a:pt x="360" y="199185"/>
                </a:lnTo>
                <a:lnTo>
                  <a:pt x="273" y="201832"/>
                </a:lnTo>
                <a:lnTo>
                  <a:pt x="153" y="205535"/>
                </a:lnTo>
                <a:lnTo>
                  <a:pt x="51" y="208817"/>
                </a:lnTo>
                <a:lnTo>
                  <a:pt x="0" y="240402"/>
                </a:lnTo>
                <a:lnTo>
                  <a:pt x="558" y="289661"/>
                </a:lnTo>
                <a:lnTo>
                  <a:pt x="29195" y="328624"/>
                </a:lnTo>
                <a:lnTo>
                  <a:pt x="35878" y="330269"/>
                </a:lnTo>
                <a:lnTo>
                  <a:pt x="81757" y="330269"/>
                </a:lnTo>
                <a:lnTo>
                  <a:pt x="76427" y="324385"/>
                </a:lnTo>
                <a:lnTo>
                  <a:pt x="76353" y="304956"/>
                </a:lnTo>
                <a:lnTo>
                  <a:pt x="41843" y="304956"/>
                </a:lnTo>
                <a:lnTo>
                  <a:pt x="32147" y="304367"/>
                </a:lnTo>
                <a:lnTo>
                  <a:pt x="31060" y="304367"/>
                </a:lnTo>
                <a:lnTo>
                  <a:pt x="25917" y="299209"/>
                </a:lnTo>
                <a:lnTo>
                  <a:pt x="25922" y="232747"/>
                </a:lnTo>
                <a:lnTo>
                  <a:pt x="31106" y="227664"/>
                </a:lnTo>
                <a:lnTo>
                  <a:pt x="42064" y="227118"/>
                </a:lnTo>
                <a:lnTo>
                  <a:pt x="76356" y="227118"/>
                </a:lnTo>
                <a:lnTo>
                  <a:pt x="76364" y="215324"/>
                </a:lnTo>
                <a:lnTo>
                  <a:pt x="77927" y="208817"/>
                </a:lnTo>
                <a:lnTo>
                  <a:pt x="80730" y="205535"/>
                </a:lnTo>
                <a:lnTo>
                  <a:pt x="81964" y="204123"/>
                </a:lnTo>
                <a:lnTo>
                  <a:pt x="84693" y="203072"/>
                </a:lnTo>
                <a:lnTo>
                  <a:pt x="25615" y="203072"/>
                </a:lnTo>
                <a:lnTo>
                  <a:pt x="29559" y="154609"/>
                </a:lnTo>
                <a:lnTo>
                  <a:pt x="44486" y="111973"/>
                </a:lnTo>
                <a:lnTo>
                  <a:pt x="71066" y="75697"/>
                </a:lnTo>
                <a:lnTo>
                  <a:pt x="109957" y="46465"/>
                </a:lnTo>
                <a:lnTo>
                  <a:pt x="153484" y="28653"/>
                </a:lnTo>
                <a:lnTo>
                  <a:pt x="197002" y="23966"/>
                </a:lnTo>
                <a:lnTo>
                  <a:pt x="279991" y="23966"/>
                </a:lnTo>
                <a:lnTo>
                  <a:pt x="253162" y="10508"/>
                </a:lnTo>
                <a:lnTo>
                  <a:pt x="198361" y="0"/>
                </a:lnTo>
                <a:close/>
              </a:path>
              <a:path w="380365" h="431800">
                <a:moveTo>
                  <a:pt x="279991" y="23966"/>
                </a:moveTo>
                <a:lnTo>
                  <a:pt x="197002" y="23966"/>
                </a:lnTo>
                <a:lnTo>
                  <a:pt x="240007" y="32308"/>
                </a:lnTo>
                <a:lnTo>
                  <a:pt x="281990" y="53580"/>
                </a:lnTo>
                <a:lnTo>
                  <a:pt x="315848" y="83060"/>
                </a:lnTo>
                <a:lnTo>
                  <a:pt x="338843" y="118161"/>
                </a:lnTo>
                <a:lnTo>
                  <a:pt x="351543" y="158305"/>
                </a:lnTo>
                <a:lnTo>
                  <a:pt x="354263" y="199185"/>
                </a:lnTo>
                <a:lnTo>
                  <a:pt x="354347" y="200443"/>
                </a:lnTo>
                <a:lnTo>
                  <a:pt x="354405" y="201312"/>
                </a:lnTo>
                <a:lnTo>
                  <a:pt x="354522" y="203072"/>
                </a:lnTo>
                <a:lnTo>
                  <a:pt x="296293" y="203072"/>
                </a:lnTo>
                <a:lnTo>
                  <a:pt x="301845" y="205535"/>
                </a:lnTo>
                <a:lnTo>
                  <a:pt x="301692" y="205535"/>
                </a:lnTo>
                <a:lnTo>
                  <a:pt x="303977" y="209959"/>
                </a:lnTo>
                <a:lnTo>
                  <a:pt x="303880" y="317014"/>
                </a:lnTo>
                <a:lnTo>
                  <a:pt x="302283" y="323444"/>
                </a:lnTo>
                <a:lnTo>
                  <a:pt x="298230" y="327991"/>
                </a:lnTo>
                <a:lnTo>
                  <a:pt x="292032" y="330269"/>
                </a:lnTo>
                <a:lnTo>
                  <a:pt x="348310" y="330269"/>
                </a:lnTo>
                <a:lnTo>
                  <a:pt x="377135" y="304956"/>
                </a:lnTo>
                <a:lnTo>
                  <a:pt x="329376" y="304956"/>
                </a:lnTo>
                <a:lnTo>
                  <a:pt x="329376" y="227664"/>
                </a:lnTo>
                <a:lnTo>
                  <a:pt x="333891" y="227664"/>
                </a:lnTo>
                <a:lnTo>
                  <a:pt x="339156" y="227118"/>
                </a:lnTo>
                <a:lnTo>
                  <a:pt x="379796" y="227118"/>
                </a:lnTo>
                <a:lnTo>
                  <a:pt x="379670" y="188232"/>
                </a:lnTo>
                <a:lnTo>
                  <a:pt x="372065" y="135089"/>
                </a:lnTo>
                <a:lnTo>
                  <a:pt x="336705" y="69264"/>
                </a:lnTo>
                <a:lnTo>
                  <a:pt x="299291" y="33648"/>
                </a:lnTo>
                <a:lnTo>
                  <a:pt x="279991" y="23966"/>
                </a:lnTo>
                <a:close/>
              </a:path>
              <a:path w="380365" h="431800">
                <a:moveTo>
                  <a:pt x="76356" y="227118"/>
                </a:moveTo>
                <a:lnTo>
                  <a:pt x="42064" y="227118"/>
                </a:lnTo>
                <a:lnTo>
                  <a:pt x="46266" y="227286"/>
                </a:lnTo>
                <a:lnTo>
                  <a:pt x="50752" y="227286"/>
                </a:lnTo>
                <a:lnTo>
                  <a:pt x="50752" y="304956"/>
                </a:lnTo>
                <a:lnTo>
                  <a:pt x="76353" y="304956"/>
                </a:lnTo>
                <a:lnTo>
                  <a:pt x="76356" y="227118"/>
                </a:lnTo>
                <a:close/>
              </a:path>
              <a:path w="380365" h="431800">
                <a:moveTo>
                  <a:pt x="379796" y="227118"/>
                </a:moveTo>
                <a:lnTo>
                  <a:pt x="340049" y="227118"/>
                </a:lnTo>
                <a:lnTo>
                  <a:pt x="350343" y="228534"/>
                </a:lnTo>
                <a:lnTo>
                  <a:pt x="354344" y="233565"/>
                </a:lnTo>
                <a:lnTo>
                  <a:pt x="354300" y="299406"/>
                </a:lnTo>
                <a:lnTo>
                  <a:pt x="349041" y="304367"/>
                </a:lnTo>
                <a:lnTo>
                  <a:pt x="337945" y="304956"/>
                </a:lnTo>
                <a:lnTo>
                  <a:pt x="377135" y="304956"/>
                </a:lnTo>
                <a:lnTo>
                  <a:pt x="378873" y="299406"/>
                </a:lnTo>
                <a:lnTo>
                  <a:pt x="378935" y="299209"/>
                </a:lnTo>
                <a:lnTo>
                  <a:pt x="379796" y="289661"/>
                </a:lnTo>
                <a:lnTo>
                  <a:pt x="379796" y="227118"/>
                </a:lnTo>
                <a:close/>
              </a:path>
              <a:path w="380365" h="431800">
                <a:moveTo>
                  <a:pt x="83363" y="177181"/>
                </a:moveTo>
                <a:lnTo>
                  <a:pt x="71630" y="180912"/>
                </a:lnTo>
                <a:lnTo>
                  <a:pt x="61776" y="188407"/>
                </a:lnTo>
                <a:lnTo>
                  <a:pt x="54299" y="199396"/>
                </a:lnTo>
                <a:lnTo>
                  <a:pt x="53793" y="200443"/>
                </a:lnTo>
                <a:lnTo>
                  <a:pt x="52468" y="201832"/>
                </a:lnTo>
                <a:lnTo>
                  <a:pt x="51544" y="201832"/>
                </a:lnTo>
                <a:lnTo>
                  <a:pt x="45170" y="202170"/>
                </a:lnTo>
                <a:lnTo>
                  <a:pt x="21561" y="203072"/>
                </a:lnTo>
                <a:lnTo>
                  <a:pt x="84693" y="203072"/>
                </a:lnTo>
                <a:lnTo>
                  <a:pt x="87625" y="201989"/>
                </a:lnTo>
                <a:lnTo>
                  <a:pt x="124498" y="201989"/>
                </a:lnTo>
                <a:lnTo>
                  <a:pt x="124373" y="201312"/>
                </a:lnTo>
                <a:lnTo>
                  <a:pt x="117942" y="190166"/>
                </a:lnTo>
                <a:lnTo>
                  <a:pt x="108359" y="181931"/>
                </a:lnTo>
                <a:lnTo>
                  <a:pt x="96733" y="177584"/>
                </a:lnTo>
                <a:lnTo>
                  <a:pt x="100623" y="177584"/>
                </a:lnTo>
                <a:lnTo>
                  <a:pt x="83363" y="177181"/>
                </a:lnTo>
                <a:close/>
              </a:path>
              <a:path w="380365" h="431800">
                <a:moveTo>
                  <a:pt x="331766" y="201989"/>
                </a:moveTo>
                <a:lnTo>
                  <a:pt x="289872" y="201989"/>
                </a:lnTo>
                <a:lnTo>
                  <a:pt x="296461" y="203072"/>
                </a:lnTo>
                <a:lnTo>
                  <a:pt x="358627" y="203072"/>
                </a:lnTo>
                <a:lnTo>
                  <a:pt x="345822" y="202580"/>
                </a:lnTo>
                <a:lnTo>
                  <a:pt x="340377" y="202440"/>
                </a:lnTo>
                <a:lnTo>
                  <a:pt x="338688" y="202440"/>
                </a:lnTo>
                <a:lnTo>
                  <a:pt x="331766" y="201989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16263" y="3361433"/>
            <a:ext cx="360045" cy="360680"/>
            <a:chOff x="516263" y="3204341"/>
            <a:chExt cx="360045" cy="360680"/>
          </a:xfrm>
        </p:grpSpPr>
        <p:sp>
          <p:nvSpPr>
            <p:cNvPr id="25" name="object 25"/>
            <p:cNvSpPr/>
            <p:nvPr/>
          </p:nvSpPr>
          <p:spPr>
            <a:xfrm>
              <a:off x="516263" y="3204341"/>
              <a:ext cx="327025" cy="352425"/>
            </a:xfrm>
            <a:custGeom>
              <a:avLst/>
              <a:gdLst/>
              <a:ahLst/>
              <a:cxnLst/>
              <a:rect l="l" t="t" r="r" b="b"/>
              <a:pathLst>
                <a:path w="327025" h="352425">
                  <a:moveTo>
                    <a:pt x="238588" y="0"/>
                  </a:moveTo>
                  <a:lnTo>
                    <a:pt x="226586" y="1740"/>
                  </a:lnTo>
                  <a:lnTo>
                    <a:pt x="222221" y="6604"/>
                  </a:lnTo>
                  <a:lnTo>
                    <a:pt x="221653" y="17067"/>
                  </a:lnTo>
                  <a:lnTo>
                    <a:pt x="221836" y="21240"/>
                  </a:lnTo>
                  <a:lnTo>
                    <a:pt x="221836" y="25623"/>
                  </a:lnTo>
                  <a:lnTo>
                    <a:pt x="104617" y="25623"/>
                  </a:lnTo>
                  <a:lnTo>
                    <a:pt x="104494" y="6123"/>
                  </a:lnTo>
                  <a:lnTo>
                    <a:pt x="99132" y="690"/>
                  </a:lnTo>
                  <a:lnTo>
                    <a:pt x="84780" y="848"/>
                  </a:lnTo>
                  <a:lnTo>
                    <a:pt x="79632" y="6228"/>
                  </a:lnTo>
                  <a:lnTo>
                    <a:pt x="79517" y="25868"/>
                  </a:lnTo>
                  <a:lnTo>
                    <a:pt x="63548" y="25868"/>
                  </a:lnTo>
                  <a:lnTo>
                    <a:pt x="18310" y="44094"/>
                  </a:lnTo>
                  <a:lnTo>
                    <a:pt x="69" y="89161"/>
                  </a:lnTo>
                  <a:lnTo>
                    <a:pt x="0" y="139100"/>
                  </a:lnTo>
                  <a:lnTo>
                    <a:pt x="143" y="294737"/>
                  </a:lnTo>
                  <a:lnTo>
                    <a:pt x="24683" y="339581"/>
                  </a:lnTo>
                  <a:lnTo>
                    <a:pt x="63086" y="352388"/>
                  </a:lnTo>
                  <a:lnTo>
                    <a:pt x="161608" y="352410"/>
                  </a:lnTo>
                  <a:lnTo>
                    <a:pt x="165029" y="352252"/>
                  </a:lnTo>
                  <a:lnTo>
                    <a:pt x="174161" y="349851"/>
                  </a:lnTo>
                  <a:lnTo>
                    <a:pt x="178010" y="341211"/>
                  </a:lnTo>
                  <a:lnTo>
                    <a:pt x="171782" y="329036"/>
                  </a:lnTo>
                  <a:lnTo>
                    <a:pt x="167268" y="327254"/>
                  </a:lnTo>
                  <a:lnTo>
                    <a:pt x="64575" y="327296"/>
                  </a:lnTo>
                  <a:lnTo>
                    <a:pt x="48755" y="324449"/>
                  </a:lnTo>
                  <a:lnTo>
                    <a:pt x="36306" y="316549"/>
                  </a:lnTo>
                  <a:lnTo>
                    <a:pt x="28148" y="304435"/>
                  </a:lnTo>
                  <a:lnTo>
                    <a:pt x="25203" y="288948"/>
                  </a:lnTo>
                  <a:lnTo>
                    <a:pt x="25128" y="239004"/>
                  </a:lnTo>
                  <a:lnTo>
                    <a:pt x="25340" y="83484"/>
                  </a:lnTo>
                  <a:lnTo>
                    <a:pt x="49506" y="53306"/>
                  </a:lnTo>
                  <a:lnTo>
                    <a:pt x="64003" y="50079"/>
                  </a:lnTo>
                  <a:lnTo>
                    <a:pt x="79517" y="51658"/>
                  </a:lnTo>
                  <a:lnTo>
                    <a:pt x="79632" y="70326"/>
                  </a:lnTo>
                  <a:lnTo>
                    <a:pt x="84906" y="75908"/>
                  </a:lnTo>
                  <a:lnTo>
                    <a:pt x="98904" y="76223"/>
                  </a:lnTo>
                  <a:lnTo>
                    <a:pt x="104494" y="70528"/>
                  </a:lnTo>
                  <a:lnTo>
                    <a:pt x="104625" y="51220"/>
                  </a:lnTo>
                  <a:lnTo>
                    <a:pt x="221810" y="51220"/>
                  </a:lnTo>
                  <a:lnTo>
                    <a:pt x="221740" y="58980"/>
                  </a:lnTo>
                  <a:lnTo>
                    <a:pt x="222020" y="70379"/>
                  </a:lnTo>
                  <a:lnTo>
                    <a:pt x="227452" y="76074"/>
                  </a:lnTo>
                  <a:lnTo>
                    <a:pt x="241501" y="76074"/>
                  </a:lnTo>
                  <a:lnTo>
                    <a:pt x="246776" y="70484"/>
                  </a:lnTo>
                  <a:lnTo>
                    <a:pt x="246925" y="51597"/>
                  </a:lnTo>
                  <a:lnTo>
                    <a:pt x="255148" y="51597"/>
                  </a:lnTo>
                  <a:lnTo>
                    <a:pt x="292980" y="64638"/>
                  </a:lnTo>
                  <a:lnTo>
                    <a:pt x="301659" y="131914"/>
                  </a:lnTo>
                  <a:lnTo>
                    <a:pt x="302394" y="135090"/>
                  </a:lnTo>
                  <a:lnTo>
                    <a:pt x="306628" y="142290"/>
                  </a:lnTo>
                  <a:lnTo>
                    <a:pt x="312410" y="144030"/>
                  </a:lnTo>
                  <a:lnTo>
                    <a:pt x="323144" y="140732"/>
                  </a:lnTo>
                  <a:lnTo>
                    <a:pt x="326538" y="136157"/>
                  </a:lnTo>
                  <a:lnTo>
                    <a:pt x="326706" y="108685"/>
                  </a:lnTo>
                  <a:lnTo>
                    <a:pt x="326529" y="87692"/>
                  </a:lnTo>
                  <a:lnTo>
                    <a:pt x="301770" y="38590"/>
                  </a:lnTo>
                  <a:lnTo>
                    <a:pt x="262761" y="25843"/>
                  </a:lnTo>
                  <a:lnTo>
                    <a:pt x="246925" y="25859"/>
                  </a:lnTo>
                  <a:lnTo>
                    <a:pt x="247003" y="19149"/>
                  </a:lnTo>
                  <a:lnTo>
                    <a:pt x="246872" y="11372"/>
                  </a:lnTo>
                  <a:lnTo>
                    <a:pt x="244335" y="3280"/>
                  </a:lnTo>
                  <a:lnTo>
                    <a:pt x="238588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794" y="3372490"/>
              <a:ext cx="153314" cy="1924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3133" y="3338905"/>
              <a:ext cx="110489" cy="92710"/>
            </a:xfrm>
            <a:custGeom>
              <a:avLst/>
              <a:gdLst/>
              <a:ahLst/>
              <a:cxnLst/>
              <a:rect l="l" t="t" r="r" b="b"/>
              <a:pathLst>
                <a:path w="110490" h="92710">
                  <a:moveTo>
                    <a:pt x="77165" y="5689"/>
                  </a:moveTo>
                  <a:lnTo>
                    <a:pt x="71818" y="139"/>
                  </a:lnTo>
                  <a:lnTo>
                    <a:pt x="51384" y="0"/>
                  </a:lnTo>
                  <a:lnTo>
                    <a:pt x="5461" y="127"/>
                  </a:lnTo>
                  <a:lnTo>
                    <a:pt x="25" y="5613"/>
                  </a:lnTo>
                  <a:lnTo>
                    <a:pt x="152" y="19850"/>
                  </a:lnTo>
                  <a:lnTo>
                    <a:pt x="5702" y="25044"/>
                  </a:lnTo>
                  <a:lnTo>
                    <a:pt x="38519" y="25133"/>
                  </a:lnTo>
                  <a:lnTo>
                    <a:pt x="71564" y="25031"/>
                  </a:lnTo>
                  <a:lnTo>
                    <a:pt x="76936" y="19913"/>
                  </a:lnTo>
                  <a:lnTo>
                    <a:pt x="77165" y="5689"/>
                  </a:lnTo>
                  <a:close/>
                </a:path>
                <a:path w="110490" h="92710">
                  <a:moveTo>
                    <a:pt x="109905" y="81699"/>
                  </a:moveTo>
                  <a:lnTo>
                    <a:pt x="107010" y="70993"/>
                  </a:lnTo>
                  <a:lnTo>
                    <a:pt x="102387" y="67246"/>
                  </a:lnTo>
                  <a:lnTo>
                    <a:pt x="54648" y="67170"/>
                  </a:lnTo>
                  <a:lnTo>
                    <a:pt x="5702" y="67195"/>
                  </a:lnTo>
                  <a:lnTo>
                    <a:pt x="165" y="72199"/>
                  </a:lnTo>
                  <a:lnTo>
                    <a:pt x="0" y="86741"/>
                  </a:lnTo>
                  <a:lnTo>
                    <a:pt x="5626" y="92214"/>
                  </a:lnTo>
                  <a:lnTo>
                    <a:pt x="98018" y="92163"/>
                  </a:lnTo>
                  <a:lnTo>
                    <a:pt x="100774" y="91376"/>
                  </a:lnTo>
                  <a:lnTo>
                    <a:pt x="107873" y="87414"/>
                  </a:lnTo>
                  <a:lnTo>
                    <a:pt x="109905" y="8169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645426" y="2903086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609"/>
                </a:moveTo>
                <a:lnTo>
                  <a:pt x="0" y="308609"/>
                </a:lnTo>
                <a:lnTo>
                  <a:pt x="38100" y="384809"/>
                </a:lnTo>
                <a:lnTo>
                  <a:pt x="69850" y="321309"/>
                </a:lnTo>
                <a:lnTo>
                  <a:pt x="31750" y="321309"/>
                </a:lnTo>
                <a:lnTo>
                  <a:pt x="31750" y="308609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309"/>
                </a:lnTo>
                <a:lnTo>
                  <a:pt x="44450" y="321309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609"/>
                </a:moveTo>
                <a:lnTo>
                  <a:pt x="44450" y="308609"/>
                </a:lnTo>
                <a:lnTo>
                  <a:pt x="44450" y="321309"/>
                </a:lnTo>
                <a:lnTo>
                  <a:pt x="69850" y="321309"/>
                </a:lnTo>
                <a:lnTo>
                  <a:pt x="76200" y="308609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3724" y="3795895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49" y="308610"/>
                </a:moveTo>
                <a:lnTo>
                  <a:pt x="0" y="308610"/>
                </a:lnTo>
                <a:lnTo>
                  <a:pt x="38100" y="384810"/>
                </a:lnTo>
                <a:lnTo>
                  <a:pt x="69850" y="321310"/>
                </a:lnTo>
                <a:lnTo>
                  <a:pt x="31750" y="321310"/>
                </a:lnTo>
                <a:lnTo>
                  <a:pt x="31749" y="308610"/>
                </a:lnTo>
                <a:close/>
              </a:path>
              <a:path w="76200" h="384810">
                <a:moveTo>
                  <a:pt x="44437" y="0"/>
                </a:moveTo>
                <a:lnTo>
                  <a:pt x="31737" y="0"/>
                </a:lnTo>
                <a:lnTo>
                  <a:pt x="31750" y="321310"/>
                </a:lnTo>
                <a:lnTo>
                  <a:pt x="44450" y="321310"/>
                </a:lnTo>
                <a:lnTo>
                  <a:pt x="44437" y="0"/>
                </a:lnTo>
                <a:close/>
              </a:path>
              <a:path w="76200" h="384810">
                <a:moveTo>
                  <a:pt x="76200" y="308610"/>
                </a:moveTo>
                <a:lnTo>
                  <a:pt x="44449" y="308610"/>
                </a:lnTo>
                <a:lnTo>
                  <a:pt x="44450" y="321310"/>
                </a:lnTo>
                <a:lnTo>
                  <a:pt x="69850" y="321310"/>
                </a:lnTo>
                <a:lnTo>
                  <a:pt x="76200" y="308610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262" y="4688832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482"/>
                </a:moveTo>
                <a:lnTo>
                  <a:pt x="0" y="308482"/>
                </a:lnTo>
                <a:lnTo>
                  <a:pt x="38100" y="384682"/>
                </a:lnTo>
                <a:lnTo>
                  <a:pt x="69850" y="321182"/>
                </a:lnTo>
                <a:lnTo>
                  <a:pt x="31750" y="321182"/>
                </a:lnTo>
                <a:lnTo>
                  <a:pt x="31750" y="308482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182"/>
                </a:lnTo>
                <a:lnTo>
                  <a:pt x="44450" y="321182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482"/>
                </a:moveTo>
                <a:lnTo>
                  <a:pt x="44450" y="308482"/>
                </a:lnTo>
                <a:lnTo>
                  <a:pt x="44450" y="321182"/>
                </a:lnTo>
                <a:lnTo>
                  <a:pt x="69850" y="321182"/>
                </a:lnTo>
                <a:lnTo>
                  <a:pt x="76200" y="308482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37159" y="468369"/>
            <a:ext cx="4370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>
                <a:solidFill>
                  <a:schemeClr val="tx1"/>
                </a:solidFill>
              </a:rPr>
              <a:t>Jornada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125" dirty="0">
                <a:solidFill>
                  <a:schemeClr val="tx1"/>
                </a:solidFill>
              </a:rPr>
              <a:t>de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100" dirty="0">
                <a:solidFill>
                  <a:schemeClr val="tx1"/>
                </a:solidFill>
              </a:rPr>
              <a:t>Agendamento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370" dirty="0"/>
              <a:t>–</a:t>
            </a:r>
          </a:p>
          <a:p>
            <a:pPr marL="12700">
              <a:lnSpc>
                <a:spcPct val="100000"/>
              </a:lnSpc>
            </a:pPr>
            <a:r>
              <a:rPr spc="-55" dirty="0">
                <a:solidFill>
                  <a:srgbClr val="1C9748"/>
                </a:solidFill>
                <a:latin typeface="Arial Black"/>
                <a:cs typeface="Arial Black"/>
              </a:rPr>
              <a:t>Consulta</a:t>
            </a:r>
            <a:r>
              <a:rPr spc="-235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1C9748"/>
                </a:solidFill>
                <a:latin typeface="Arial Black"/>
                <a:cs typeface="Arial Black"/>
              </a:rPr>
              <a:t>Presencial</a:t>
            </a:r>
          </a:p>
        </p:txBody>
      </p:sp>
      <p:sp>
        <p:nvSpPr>
          <p:cNvPr id="32" name="object 32"/>
          <p:cNvSpPr/>
          <p:nvPr/>
        </p:nvSpPr>
        <p:spPr>
          <a:xfrm>
            <a:off x="643724" y="5605264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49" y="308597"/>
                </a:moveTo>
                <a:lnTo>
                  <a:pt x="0" y="308597"/>
                </a:lnTo>
                <a:lnTo>
                  <a:pt x="38100" y="384797"/>
                </a:lnTo>
                <a:lnTo>
                  <a:pt x="69850" y="321297"/>
                </a:lnTo>
                <a:lnTo>
                  <a:pt x="31750" y="321297"/>
                </a:lnTo>
                <a:lnTo>
                  <a:pt x="31749" y="308597"/>
                </a:lnTo>
                <a:close/>
              </a:path>
              <a:path w="76200" h="384810">
                <a:moveTo>
                  <a:pt x="44437" y="0"/>
                </a:moveTo>
                <a:lnTo>
                  <a:pt x="31737" y="0"/>
                </a:lnTo>
                <a:lnTo>
                  <a:pt x="31750" y="321297"/>
                </a:lnTo>
                <a:lnTo>
                  <a:pt x="44450" y="321297"/>
                </a:lnTo>
                <a:lnTo>
                  <a:pt x="44437" y="0"/>
                </a:lnTo>
                <a:close/>
              </a:path>
              <a:path w="76200" h="384810">
                <a:moveTo>
                  <a:pt x="76200" y="308597"/>
                </a:moveTo>
                <a:lnTo>
                  <a:pt x="44449" y="308597"/>
                </a:lnTo>
                <a:lnTo>
                  <a:pt x="44450" y="321297"/>
                </a:lnTo>
                <a:lnTo>
                  <a:pt x="69850" y="321297"/>
                </a:lnTo>
                <a:lnTo>
                  <a:pt x="76200" y="308597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532558" y="5157943"/>
            <a:ext cx="308610" cy="368300"/>
            <a:chOff x="532558" y="5000851"/>
            <a:chExt cx="308610" cy="368300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463" y="5092867"/>
              <a:ext cx="122577" cy="12258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2558" y="5000851"/>
              <a:ext cx="308610" cy="368300"/>
            </a:xfrm>
            <a:custGeom>
              <a:avLst/>
              <a:gdLst/>
              <a:ahLst/>
              <a:cxnLst/>
              <a:rect l="l" t="t" r="r" b="b"/>
              <a:pathLst>
                <a:path w="308609" h="368300">
                  <a:moveTo>
                    <a:pt x="154144" y="0"/>
                  </a:moveTo>
                  <a:lnTo>
                    <a:pt x="95155" y="11733"/>
                  </a:lnTo>
                  <a:lnTo>
                    <a:pt x="45145" y="45151"/>
                  </a:lnTo>
                  <a:lnTo>
                    <a:pt x="11729" y="95166"/>
                  </a:lnTo>
                  <a:lnTo>
                    <a:pt x="0" y="154186"/>
                  </a:lnTo>
                  <a:lnTo>
                    <a:pt x="5539" y="187385"/>
                  </a:lnTo>
                  <a:lnTo>
                    <a:pt x="22116" y="228580"/>
                  </a:lnTo>
                  <a:lnTo>
                    <a:pt x="49647" y="277591"/>
                  </a:lnTo>
                  <a:lnTo>
                    <a:pt x="88054" y="334262"/>
                  </a:lnTo>
                  <a:lnTo>
                    <a:pt x="117005" y="359161"/>
                  </a:lnTo>
                  <a:lnTo>
                    <a:pt x="154144" y="367991"/>
                  </a:lnTo>
                  <a:lnTo>
                    <a:pt x="163781" y="367464"/>
                  </a:lnTo>
                  <a:lnTo>
                    <a:pt x="199613" y="354270"/>
                  </a:lnTo>
                  <a:lnTo>
                    <a:pt x="220020" y="334542"/>
                  </a:lnTo>
                  <a:lnTo>
                    <a:pt x="146543" y="334542"/>
                  </a:lnTo>
                  <a:lnTo>
                    <a:pt x="139030" y="332739"/>
                  </a:lnTo>
                  <a:lnTo>
                    <a:pt x="80141" y="263262"/>
                  </a:lnTo>
                  <a:lnTo>
                    <a:pt x="54527" y="218730"/>
                  </a:lnTo>
                  <a:lnTo>
                    <a:pt x="38790" y="182042"/>
                  </a:lnTo>
                  <a:lnTo>
                    <a:pt x="33432" y="154186"/>
                  </a:lnTo>
                  <a:lnTo>
                    <a:pt x="35796" y="130536"/>
                  </a:lnTo>
                  <a:lnTo>
                    <a:pt x="53757" y="87246"/>
                  </a:lnTo>
                  <a:lnTo>
                    <a:pt x="87209" y="53792"/>
                  </a:lnTo>
                  <a:lnTo>
                    <a:pt x="130495" y="35832"/>
                  </a:lnTo>
                  <a:lnTo>
                    <a:pt x="154144" y="33474"/>
                  </a:lnTo>
                  <a:lnTo>
                    <a:pt x="248907" y="33474"/>
                  </a:lnTo>
                  <a:lnTo>
                    <a:pt x="239668" y="25899"/>
                  </a:lnTo>
                  <a:lnTo>
                    <a:pt x="213135" y="11733"/>
                  </a:lnTo>
                  <a:lnTo>
                    <a:pt x="184358" y="2989"/>
                  </a:lnTo>
                  <a:lnTo>
                    <a:pt x="154144" y="0"/>
                  </a:lnTo>
                  <a:close/>
                </a:path>
                <a:path w="308609" h="368300">
                  <a:moveTo>
                    <a:pt x="248907" y="33474"/>
                  </a:moveTo>
                  <a:lnTo>
                    <a:pt x="154144" y="33474"/>
                  </a:lnTo>
                  <a:lnTo>
                    <a:pt x="177795" y="35832"/>
                  </a:lnTo>
                  <a:lnTo>
                    <a:pt x="200321" y="42694"/>
                  </a:lnTo>
                  <a:lnTo>
                    <a:pt x="239475" y="68865"/>
                  </a:lnTo>
                  <a:lnTo>
                    <a:pt x="265640" y="108013"/>
                  </a:lnTo>
                  <a:lnTo>
                    <a:pt x="274864" y="154186"/>
                  </a:lnTo>
                  <a:lnTo>
                    <a:pt x="269507" y="182042"/>
                  </a:lnTo>
                  <a:lnTo>
                    <a:pt x="253771" y="218730"/>
                  </a:lnTo>
                  <a:lnTo>
                    <a:pt x="228155" y="263262"/>
                  </a:lnTo>
                  <a:lnTo>
                    <a:pt x="193162" y="314653"/>
                  </a:lnTo>
                  <a:lnTo>
                    <a:pt x="161759" y="334542"/>
                  </a:lnTo>
                  <a:lnTo>
                    <a:pt x="220020" y="334542"/>
                  </a:lnTo>
                  <a:lnTo>
                    <a:pt x="258653" y="277591"/>
                  </a:lnTo>
                  <a:lnTo>
                    <a:pt x="286182" y="228580"/>
                  </a:lnTo>
                  <a:lnTo>
                    <a:pt x="302756" y="187385"/>
                  </a:lnTo>
                  <a:lnTo>
                    <a:pt x="308294" y="154186"/>
                  </a:lnTo>
                  <a:lnTo>
                    <a:pt x="305309" y="123945"/>
                  </a:lnTo>
                  <a:lnTo>
                    <a:pt x="296565" y="95166"/>
                  </a:lnTo>
                  <a:lnTo>
                    <a:pt x="282524" y="68865"/>
                  </a:lnTo>
                  <a:lnTo>
                    <a:pt x="282400" y="68632"/>
                  </a:lnTo>
                  <a:lnTo>
                    <a:pt x="263148" y="45151"/>
                  </a:lnTo>
                  <a:lnTo>
                    <a:pt x="248907" y="33474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9">
            <a:extLst>
              <a:ext uri="{FF2B5EF4-FFF2-40B4-BE49-F238E27FC236}">
                <a16:creationId xmlns:a16="http://schemas.microsoft.com/office/drawing/2014/main" id="{FCEC9A67-1CA7-AA49-5893-97F8CC6949E2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00496E27-5969-D559-F1FD-F734AB57B4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11416AB-2FCF-C89F-22F9-7BD61C1166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  <p:pic>
        <p:nvPicPr>
          <p:cNvPr id="42" name="object 7">
            <a:extLst>
              <a:ext uri="{FF2B5EF4-FFF2-40B4-BE49-F238E27FC236}">
                <a16:creationId xmlns:a16="http://schemas.microsoft.com/office/drawing/2014/main" id="{A4B26CCE-C002-103C-53C6-914ABA2BF421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80" b="96555" l="9857" r="90429">
                        <a14:foregroundMark x1="9571" y1="16015" x2="11857" y2="6145"/>
                        <a14:foregroundMark x1="11857" y1="6145" x2="30000" y2="2793"/>
                        <a14:foregroundMark x1="30000" y1="2793" x2="48143" y2="2700"/>
                        <a14:foregroundMark x1="48143" y1="2700" x2="81143" y2="4004"/>
                        <a14:foregroundMark x1="81143" y1="4004" x2="86429" y2="12942"/>
                        <a14:foregroundMark x1="86429" y1="12942" x2="80429" y2="91248"/>
                        <a14:foregroundMark x1="80429" y1="91248" x2="54143" y2="98324"/>
                        <a14:foregroundMark x1="54143" y1="98324" x2="18429" y2="95531"/>
                        <a14:foregroundMark x1="18429" y1="95531" x2="14143" y2="86034"/>
                        <a14:foregroundMark x1="14143" y1="86034" x2="11714" y2="20484"/>
                        <a14:foregroundMark x1="11714" y1="20484" x2="10000" y2="15736"/>
                        <a14:foregroundMark x1="21571" y1="90782" x2="57571" y2="96741"/>
                        <a14:foregroundMark x1="57571" y1="96741" x2="80429" y2="95717"/>
                        <a14:foregroundMark x1="13714" y1="12197" x2="65000" y2="8007"/>
                        <a14:foregroundMark x1="65000" y1="8007" x2="50429" y2="2980"/>
                        <a14:foregroundMark x1="50429" y1="2980" x2="15571" y2="2980"/>
                        <a14:foregroundMark x1="48286" y1="12756" x2="83143" y2="14246"/>
                        <a14:foregroundMark x1="90143" y1="53724" x2="88857" y2="7542"/>
                        <a14:foregroundMark x1="88857" y1="7542" x2="75000" y2="1862"/>
                        <a14:foregroundMark x1="75000" y1="1862" x2="25429" y2="1862"/>
                        <a14:foregroundMark x1="25429" y1="1862" x2="10000" y2="7449"/>
                        <a14:foregroundMark x1="10000" y1="7449" x2="11857" y2="96182"/>
                        <a14:foregroundMark x1="11857" y1="96182" x2="49857" y2="99907"/>
                        <a14:foregroundMark x1="49857" y1="99907" x2="83571" y2="98696"/>
                        <a14:foregroundMark x1="83571" y1="98696" x2="90571" y2="89199"/>
                        <a14:foregroundMark x1="90571" y1="89199" x2="90143" y2="52421"/>
                        <a14:foregroundMark x1="9857" y1="49255" x2="9857" y2="49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6668" y="1047440"/>
            <a:ext cx="3261139" cy="5169108"/>
          </a:xfrm>
          <a:prstGeom prst="rect">
            <a:avLst/>
          </a:prstGeom>
        </p:spPr>
      </p:pic>
      <p:sp>
        <p:nvSpPr>
          <p:cNvPr id="43" name="object 27">
            <a:extLst>
              <a:ext uri="{FF2B5EF4-FFF2-40B4-BE49-F238E27FC236}">
                <a16:creationId xmlns:a16="http://schemas.microsoft.com/office/drawing/2014/main" id="{552EC060-775B-32D6-8E51-DEE1C984CD50}"/>
              </a:ext>
            </a:extLst>
          </p:cNvPr>
          <p:cNvSpPr txBox="1"/>
          <p:nvPr/>
        </p:nvSpPr>
        <p:spPr>
          <a:xfrm>
            <a:off x="6995921" y="6375984"/>
            <a:ext cx="4277360" cy="322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aceite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dos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termos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privacidade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é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feito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no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primeiro</a:t>
            </a:r>
            <a:r>
              <a:rPr sz="9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contato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com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bot.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As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opções</a:t>
            </a:r>
            <a:r>
              <a:rPr sz="9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menu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agendamento dependem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 produto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contratado.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4" name="object 36">
            <a:extLst>
              <a:ext uri="{FF2B5EF4-FFF2-40B4-BE49-F238E27FC236}">
                <a16:creationId xmlns:a16="http://schemas.microsoft.com/office/drawing/2014/main" id="{4DDA4A9C-0308-7BA0-1A57-8B23DE5F0908}"/>
              </a:ext>
            </a:extLst>
          </p:cNvPr>
          <p:cNvSpPr txBox="1"/>
          <p:nvPr/>
        </p:nvSpPr>
        <p:spPr>
          <a:xfrm>
            <a:off x="623887" y="1512943"/>
            <a:ext cx="4705985" cy="4748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7040" marR="18973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inicia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contato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se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identifica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com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CPF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47040" marR="1371600" indent="-434975">
              <a:lnSpc>
                <a:spcPct val="100000"/>
              </a:lnSpc>
              <a:tabLst>
                <a:tab pos="307975" algn="l"/>
                <a:tab pos="447040" algn="l"/>
              </a:tabLst>
            </a:pPr>
            <a:r>
              <a:rPr sz="1400" u="heavy" dirty="0">
                <a:solidFill>
                  <a:schemeClr val="tx1"/>
                </a:solidFill>
                <a:uFill>
                  <a:solidFill>
                    <a:srgbClr val="EB6238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400" u="none" dirty="0">
                <a:solidFill>
                  <a:schemeClr val="tx1"/>
                </a:solidFill>
                <a:latin typeface="Lucida Sans Unicode"/>
                <a:cs typeface="Lucida Sans Unicode"/>
              </a:rPr>
              <a:t>	</a:t>
            </a:r>
            <a:r>
              <a:rPr sz="1400" u="none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u="none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55" dirty="0">
                <a:solidFill>
                  <a:srgbClr val="1C9748"/>
                </a:solidFill>
                <a:latin typeface="Arial Black"/>
                <a:cs typeface="Arial Black"/>
              </a:rPr>
              <a:t>Novo</a:t>
            </a:r>
            <a:r>
              <a:rPr sz="1400" u="none" spc="-175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z="1400" u="none" spc="-10" dirty="0">
                <a:solidFill>
                  <a:srgbClr val="1C9748"/>
                </a:solidFill>
                <a:latin typeface="Arial Black"/>
                <a:cs typeface="Arial Black"/>
              </a:rPr>
              <a:t>Agendamento </a:t>
            </a:r>
            <a:r>
              <a:rPr sz="1400" u="none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400" u="none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u="none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u="none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opções,</a:t>
            </a:r>
            <a:r>
              <a:rPr sz="1400" u="none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u="none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escolhe</a:t>
            </a:r>
            <a:r>
              <a:rPr sz="1400" u="none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110" dirty="0">
                <a:solidFill>
                  <a:schemeClr val="tx1"/>
                </a:solidFill>
                <a:latin typeface="Lucida Sans Unicode"/>
                <a:cs typeface="Lucida Sans Unicode"/>
              </a:rPr>
              <a:t>a </a:t>
            </a:r>
            <a:r>
              <a:rPr sz="1400" u="none" spc="85" dirty="0">
                <a:solidFill>
                  <a:schemeClr val="tx1"/>
                </a:solidFill>
                <a:latin typeface="Lucida Sans Unicode"/>
                <a:cs typeface="Lucida Sans Unicode"/>
              </a:rPr>
              <a:t>opção</a:t>
            </a:r>
            <a:r>
              <a:rPr sz="1400" u="none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u="none" spc="-10" dirty="0">
                <a:solidFill>
                  <a:srgbClr val="1C9748"/>
                </a:solidFill>
                <a:latin typeface="Arial Black"/>
                <a:cs typeface="Arial Black"/>
              </a:rPr>
              <a:t>Consulta</a:t>
            </a:r>
            <a:endParaRPr sz="1400" dirty="0">
              <a:solidFill>
                <a:srgbClr val="1C9748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473709" marR="508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Escolhe</a:t>
            </a:r>
            <a:r>
              <a:rPr sz="14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para</a:t>
            </a:r>
            <a:r>
              <a:rPr sz="14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quem</a:t>
            </a:r>
            <a:r>
              <a:rPr sz="1400" spc="-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será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paciente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(titular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dependente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cadastrado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ou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novo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dependente),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confirma</a:t>
            </a:r>
            <a:r>
              <a:rPr sz="1400" spc="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informações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cadastro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47040">
              <a:lnSpc>
                <a:spcPct val="100000"/>
              </a:lnSpc>
            </a:pP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9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70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especialidade</a:t>
            </a:r>
            <a:r>
              <a:rPr sz="1400" spc="-8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médica,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4704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dia</a:t>
            </a:r>
            <a:r>
              <a:rPr sz="1400" spc="-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horário</a:t>
            </a:r>
            <a:r>
              <a:rPr sz="1400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preferência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4704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Informa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CEP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confirma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se</a:t>
            </a:r>
            <a:r>
              <a:rPr sz="1400" spc="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os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dados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47040">
              <a:lnSpc>
                <a:spcPct val="100000"/>
              </a:lnSpc>
            </a:pP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associados</a:t>
            </a:r>
            <a:r>
              <a:rPr sz="1400" spc="-8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05" dirty="0">
                <a:solidFill>
                  <a:schemeClr val="tx1"/>
                </a:solidFill>
                <a:latin typeface="Lucida Sans Unicode"/>
                <a:cs typeface="Lucida Sans Unicode"/>
              </a:rPr>
              <a:t>ao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endereço</a:t>
            </a:r>
            <a:r>
              <a:rPr sz="1400" spc="-1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estão</a:t>
            </a:r>
            <a:r>
              <a:rPr sz="1400" spc="-9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corretos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70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73709" marR="234950">
              <a:lnSpc>
                <a:spcPct val="100000"/>
              </a:lnSpc>
            </a:pP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Protocolo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é</a:t>
            </a:r>
            <a:r>
              <a:rPr sz="1400" spc="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aberto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operadores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retornarão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com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</a:t>
            </a:r>
            <a:r>
              <a:rPr sz="1400" spc="-9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agendamento</a:t>
            </a:r>
            <a:r>
              <a:rPr sz="1400" spc="-1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r>
              <a:rPr sz="1400" spc="-8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até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3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dias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58672" y="2585283"/>
            <a:ext cx="23787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inicia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contato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se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identifica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com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CPF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8672" y="3644209"/>
            <a:ext cx="29000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55" dirty="0">
                <a:solidFill>
                  <a:srgbClr val="1C9748"/>
                </a:solidFill>
                <a:latin typeface="Arial Black"/>
                <a:cs typeface="Arial Black"/>
              </a:rPr>
              <a:t>Meus</a:t>
            </a:r>
            <a:r>
              <a:rPr sz="1400" spc="-150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C9748"/>
                </a:solidFill>
                <a:latin typeface="Arial Black"/>
                <a:cs typeface="Arial Black"/>
              </a:rPr>
              <a:t>Agendamentos</a:t>
            </a:r>
            <a:endParaRPr sz="1400" dirty="0">
              <a:solidFill>
                <a:srgbClr val="1C9748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6263" y="2648152"/>
            <a:ext cx="360045" cy="360680"/>
            <a:chOff x="516263" y="2190119"/>
            <a:chExt cx="360045" cy="360680"/>
          </a:xfrm>
        </p:grpSpPr>
        <p:sp>
          <p:nvSpPr>
            <p:cNvPr id="11" name="object 11"/>
            <p:cNvSpPr/>
            <p:nvPr/>
          </p:nvSpPr>
          <p:spPr>
            <a:xfrm>
              <a:off x="516263" y="2190119"/>
              <a:ext cx="327025" cy="352425"/>
            </a:xfrm>
            <a:custGeom>
              <a:avLst/>
              <a:gdLst/>
              <a:ahLst/>
              <a:cxnLst/>
              <a:rect l="l" t="t" r="r" b="b"/>
              <a:pathLst>
                <a:path w="327025" h="352425">
                  <a:moveTo>
                    <a:pt x="238588" y="0"/>
                  </a:moveTo>
                  <a:lnTo>
                    <a:pt x="226586" y="1740"/>
                  </a:lnTo>
                  <a:lnTo>
                    <a:pt x="222221" y="6604"/>
                  </a:lnTo>
                  <a:lnTo>
                    <a:pt x="221653" y="17067"/>
                  </a:lnTo>
                  <a:lnTo>
                    <a:pt x="221836" y="21240"/>
                  </a:lnTo>
                  <a:lnTo>
                    <a:pt x="221836" y="25623"/>
                  </a:lnTo>
                  <a:lnTo>
                    <a:pt x="104617" y="25623"/>
                  </a:lnTo>
                  <a:lnTo>
                    <a:pt x="104494" y="6123"/>
                  </a:lnTo>
                  <a:lnTo>
                    <a:pt x="99132" y="690"/>
                  </a:lnTo>
                  <a:lnTo>
                    <a:pt x="84780" y="848"/>
                  </a:lnTo>
                  <a:lnTo>
                    <a:pt x="79632" y="6228"/>
                  </a:lnTo>
                  <a:lnTo>
                    <a:pt x="79517" y="25868"/>
                  </a:lnTo>
                  <a:lnTo>
                    <a:pt x="63548" y="25868"/>
                  </a:lnTo>
                  <a:lnTo>
                    <a:pt x="18310" y="44094"/>
                  </a:lnTo>
                  <a:lnTo>
                    <a:pt x="69" y="89161"/>
                  </a:lnTo>
                  <a:lnTo>
                    <a:pt x="0" y="139100"/>
                  </a:lnTo>
                  <a:lnTo>
                    <a:pt x="143" y="294737"/>
                  </a:lnTo>
                  <a:lnTo>
                    <a:pt x="24683" y="339581"/>
                  </a:lnTo>
                  <a:lnTo>
                    <a:pt x="63086" y="352388"/>
                  </a:lnTo>
                  <a:lnTo>
                    <a:pt x="161608" y="352410"/>
                  </a:lnTo>
                  <a:lnTo>
                    <a:pt x="165029" y="352252"/>
                  </a:lnTo>
                  <a:lnTo>
                    <a:pt x="174161" y="349851"/>
                  </a:lnTo>
                  <a:lnTo>
                    <a:pt x="178010" y="341211"/>
                  </a:lnTo>
                  <a:lnTo>
                    <a:pt x="171782" y="329036"/>
                  </a:lnTo>
                  <a:lnTo>
                    <a:pt x="167268" y="327254"/>
                  </a:lnTo>
                  <a:lnTo>
                    <a:pt x="64575" y="327296"/>
                  </a:lnTo>
                  <a:lnTo>
                    <a:pt x="48755" y="324449"/>
                  </a:lnTo>
                  <a:lnTo>
                    <a:pt x="36306" y="316549"/>
                  </a:lnTo>
                  <a:lnTo>
                    <a:pt x="28148" y="304435"/>
                  </a:lnTo>
                  <a:lnTo>
                    <a:pt x="25203" y="288948"/>
                  </a:lnTo>
                  <a:lnTo>
                    <a:pt x="25128" y="239004"/>
                  </a:lnTo>
                  <a:lnTo>
                    <a:pt x="25340" y="83484"/>
                  </a:lnTo>
                  <a:lnTo>
                    <a:pt x="49506" y="53306"/>
                  </a:lnTo>
                  <a:lnTo>
                    <a:pt x="64003" y="50079"/>
                  </a:lnTo>
                  <a:lnTo>
                    <a:pt x="79517" y="51658"/>
                  </a:lnTo>
                  <a:lnTo>
                    <a:pt x="79632" y="70326"/>
                  </a:lnTo>
                  <a:lnTo>
                    <a:pt x="84906" y="75908"/>
                  </a:lnTo>
                  <a:lnTo>
                    <a:pt x="98904" y="76223"/>
                  </a:lnTo>
                  <a:lnTo>
                    <a:pt x="104494" y="70528"/>
                  </a:lnTo>
                  <a:lnTo>
                    <a:pt x="104625" y="51220"/>
                  </a:lnTo>
                  <a:lnTo>
                    <a:pt x="221810" y="51220"/>
                  </a:lnTo>
                  <a:lnTo>
                    <a:pt x="221740" y="58980"/>
                  </a:lnTo>
                  <a:lnTo>
                    <a:pt x="222020" y="70379"/>
                  </a:lnTo>
                  <a:lnTo>
                    <a:pt x="227452" y="76074"/>
                  </a:lnTo>
                  <a:lnTo>
                    <a:pt x="241501" y="76074"/>
                  </a:lnTo>
                  <a:lnTo>
                    <a:pt x="246776" y="70484"/>
                  </a:lnTo>
                  <a:lnTo>
                    <a:pt x="246925" y="51597"/>
                  </a:lnTo>
                  <a:lnTo>
                    <a:pt x="255148" y="51597"/>
                  </a:lnTo>
                  <a:lnTo>
                    <a:pt x="292980" y="64638"/>
                  </a:lnTo>
                  <a:lnTo>
                    <a:pt x="301659" y="131914"/>
                  </a:lnTo>
                  <a:lnTo>
                    <a:pt x="302394" y="135090"/>
                  </a:lnTo>
                  <a:lnTo>
                    <a:pt x="306628" y="142290"/>
                  </a:lnTo>
                  <a:lnTo>
                    <a:pt x="312410" y="144030"/>
                  </a:lnTo>
                  <a:lnTo>
                    <a:pt x="323144" y="140732"/>
                  </a:lnTo>
                  <a:lnTo>
                    <a:pt x="326538" y="136157"/>
                  </a:lnTo>
                  <a:lnTo>
                    <a:pt x="326706" y="108685"/>
                  </a:lnTo>
                  <a:lnTo>
                    <a:pt x="326529" y="87692"/>
                  </a:lnTo>
                  <a:lnTo>
                    <a:pt x="301770" y="38590"/>
                  </a:lnTo>
                  <a:lnTo>
                    <a:pt x="262761" y="25843"/>
                  </a:lnTo>
                  <a:lnTo>
                    <a:pt x="246925" y="25859"/>
                  </a:lnTo>
                  <a:lnTo>
                    <a:pt x="247003" y="19149"/>
                  </a:lnTo>
                  <a:lnTo>
                    <a:pt x="246872" y="11372"/>
                  </a:lnTo>
                  <a:lnTo>
                    <a:pt x="244335" y="3280"/>
                  </a:lnTo>
                  <a:lnTo>
                    <a:pt x="238588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794" y="2358268"/>
              <a:ext cx="153314" cy="1924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3133" y="2324683"/>
              <a:ext cx="110489" cy="92710"/>
            </a:xfrm>
            <a:custGeom>
              <a:avLst/>
              <a:gdLst/>
              <a:ahLst/>
              <a:cxnLst/>
              <a:rect l="l" t="t" r="r" b="b"/>
              <a:pathLst>
                <a:path w="110490" h="92710">
                  <a:moveTo>
                    <a:pt x="77165" y="5689"/>
                  </a:moveTo>
                  <a:lnTo>
                    <a:pt x="71818" y="139"/>
                  </a:lnTo>
                  <a:lnTo>
                    <a:pt x="51384" y="0"/>
                  </a:lnTo>
                  <a:lnTo>
                    <a:pt x="5461" y="127"/>
                  </a:lnTo>
                  <a:lnTo>
                    <a:pt x="25" y="5613"/>
                  </a:lnTo>
                  <a:lnTo>
                    <a:pt x="152" y="19850"/>
                  </a:lnTo>
                  <a:lnTo>
                    <a:pt x="5702" y="25044"/>
                  </a:lnTo>
                  <a:lnTo>
                    <a:pt x="38519" y="25133"/>
                  </a:lnTo>
                  <a:lnTo>
                    <a:pt x="71564" y="25031"/>
                  </a:lnTo>
                  <a:lnTo>
                    <a:pt x="76936" y="19913"/>
                  </a:lnTo>
                  <a:lnTo>
                    <a:pt x="77165" y="5689"/>
                  </a:lnTo>
                  <a:close/>
                </a:path>
                <a:path w="110490" h="92710">
                  <a:moveTo>
                    <a:pt x="109905" y="81699"/>
                  </a:moveTo>
                  <a:lnTo>
                    <a:pt x="107010" y="70993"/>
                  </a:lnTo>
                  <a:lnTo>
                    <a:pt x="102387" y="67246"/>
                  </a:lnTo>
                  <a:lnTo>
                    <a:pt x="54648" y="67170"/>
                  </a:lnTo>
                  <a:lnTo>
                    <a:pt x="5702" y="67195"/>
                  </a:lnTo>
                  <a:lnTo>
                    <a:pt x="165" y="72199"/>
                  </a:lnTo>
                  <a:lnTo>
                    <a:pt x="0" y="86741"/>
                  </a:lnTo>
                  <a:lnTo>
                    <a:pt x="5626" y="92214"/>
                  </a:lnTo>
                  <a:lnTo>
                    <a:pt x="98018" y="92163"/>
                  </a:lnTo>
                  <a:lnTo>
                    <a:pt x="100774" y="91376"/>
                  </a:lnTo>
                  <a:lnTo>
                    <a:pt x="107873" y="87414"/>
                  </a:lnTo>
                  <a:lnTo>
                    <a:pt x="109905" y="8169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15961" y="4776526"/>
            <a:ext cx="360680" cy="361315"/>
            <a:chOff x="515961" y="4318493"/>
            <a:chExt cx="360680" cy="361315"/>
          </a:xfrm>
        </p:grpSpPr>
        <p:sp>
          <p:nvSpPr>
            <p:cNvPr id="15" name="object 15"/>
            <p:cNvSpPr/>
            <p:nvPr/>
          </p:nvSpPr>
          <p:spPr>
            <a:xfrm>
              <a:off x="606337" y="4319120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99441" y="0"/>
                  </a:moveTo>
                  <a:lnTo>
                    <a:pt x="61202" y="2078"/>
                  </a:lnTo>
                  <a:lnTo>
                    <a:pt x="22201" y="12967"/>
                  </a:lnTo>
                  <a:lnTo>
                    <a:pt x="1683" y="26513"/>
                  </a:lnTo>
                  <a:lnTo>
                    <a:pt x="3296" y="37468"/>
                  </a:lnTo>
                  <a:lnTo>
                    <a:pt x="7461" y="42180"/>
                  </a:lnTo>
                  <a:lnTo>
                    <a:pt x="16041" y="43013"/>
                  </a:lnTo>
                  <a:lnTo>
                    <a:pt x="19472" y="42234"/>
                  </a:lnTo>
                  <a:lnTo>
                    <a:pt x="22230" y="40935"/>
                  </a:lnTo>
                  <a:lnTo>
                    <a:pt x="42076" y="32975"/>
                  </a:lnTo>
                  <a:lnTo>
                    <a:pt x="62404" y="27732"/>
                  </a:lnTo>
                  <a:lnTo>
                    <a:pt x="83226" y="25411"/>
                  </a:lnTo>
                  <a:lnTo>
                    <a:pt x="104553" y="26218"/>
                  </a:lnTo>
                  <a:lnTo>
                    <a:pt x="144202" y="35109"/>
                  </a:lnTo>
                  <a:lnTo>
                    <a:pt x="178251" y="52288"/>
                  </a:lnTo>
                  <a:lnTo>
                    <a:pt x="228176" y="111868"/>
                  </a:lnTo>
                  <a:lnTo>
                    <a:pt x="242414" y="154336"/>
                  </a:lnTo>
                  <a:lnTo>
                    <a:pt x="244439" y="196240"/>
                  </a:lnTo>
                  <a:lnTo>
                    <a:pt x="235270" y="237395"/>
                  </a:lnTo>
                  <a:lnTo>
                    <a:pt x="215923" y="277615"/>
                  </a:lnTo>
                  <a:lnTo>
                    <a:pt x="189349" y="306829"/>
                  </a:lnTo>
                  <a:lnTo>
                    <a:pt x="152356" y="321833"/>
                  </a:lnTo>
                  <a:lnTo>
                    <a:pt x="140086" y="322262"/>
                  </a:lnTo>
                  <a:lnTo>
                    <a:pt x="128943" y="319325"/>
                  </a:lnTo>
                  <a:lnTo>
                    <a:pt x="104852" y="287019"/>
                  </a:lnTo>
                  <a:lnTo>
                    <a:pt x="106273" y="268282"/>
                  </a:lnTo>
                  <a:lnTo>
                    <a:pt x="134830" y="257860"/>
                  </a:lnTo>
                  <a:lnTo>
                    <a:pt x="173633" y="213508"/>
                  </a:lnTo>
                  <a:lnTo>
                    <a:pt x="180163" y="163652"/>
                  </a:lnTo>
                  <a:lnTo>
                    <a:pt x="180197" y="143355"/>
                  </a:lnTo>
                  <a:lnTo>
                    <a:pt x="179970" y="95441"/>
                  </a:lnTo>
                  <a:lnTo>
                    <a:pt x="174542" y="89932"/>
                  </a:lnTo>
                  <a:lnTo>
                    <a:pt x="157580" y="89778"/>
                  </a:lnTo>
                  <a:lnTo>
                    <a:pt x="121132" y="89941"/>
                  </a:lnTo>
                  <a:lnTo>
                    <a:pt x="115678" y="95772"/>
                  </a:lnTo>
                  <a:lnTo>
                    <a:pt x="115830" y="109647"/>
                  </a:lnTo>
                  <a:lnTo>
                    <a:pt x="121258" y="115299"/>
                  </a:lnTo>
                  <a:lnTo>
                    <a:pt x="135634" y="115657"/>
                  </a:lnTo>
                  <a:lnTo>
                    <a:pt x="154210" y="115523"/>
                  </a:lnTo>
                  <a:lnTo>
                    <a:pt x="154183" y="185543"/>
                  </a:lnTo>
                  <a:lnTo>
                    <a:pt x="131255" y="229172"/>
                  </a:lnTo>
                  <a:lnTo>
                    <a:pt x="86801" y="244097"/>
                  </a:lnTo>
                  <a:lnTo>
                    <a:pt x="63961" y="238734"/>
                  </a:lnTo>
                  <a:lnTo>
                    <a:pt x="31521" y="206880"/>
                  </a:lnTo>
                  <a:lnTo>
                    <a:pt x="25588" y="167110"/>
                  </a:lnTo>
                  <a:lnTo>
                    <a:pt x="25571" y="150113"/>
                  </a:lnTo>
                  <a:lnTo>
                    <a:pt x="25804" y="115962"/>
                  </a:lnTo>
                  <a:lnTo>
                    <a:pt x="26601" y="115568"/>
                  </a:lnTo>
                  <a:lnTo>
                    <a:pt x="58389" y="115451"/>
                  </a:lnTo>
                  <a:lnTo>
                    <a:pt x="64184" y="110220"/>
                  </a:lnTo>
                  <a:lnTo>
                    <a:pt x="64364" y="95190"/>
                  </a:lnTo>
                  <a:lnTo>
                    <a:pt x="58506" y="89806"/>
                  </a:lnTo>
                  <a:lnTo>
                    <a:pt x="5051" y="89797"/>
                  </a:lnTo>
                  <a:lnTo>
                    <a:pt x="0" y="94769"/>
                  </a:lnTo>
                  <a:lnTo>
                    <a:pt x="0" y="179085"/>
                  </a:lnTo>
                  <a:lnTo>
                    <a:pt x="20758" y="237269"/>
                  </a:lnTo>
                  <a:lnTo>
                    <a:pt x="74145" y="268246"/>
                  </a:lnTo>
                  <a:lnTo>
                    <a:pt x="76402" y="268676"/>
                  </a:lnTo>
                  <a:lnTo>
                    <a:pt x="77020" y="269545"/>
                  </a:lnTo>
                  <a:lnTo>
                    <a:pt x="89614" y="317949"/>
                  </a:lnTo>
                  <a:lnTo>
                    <a:pt x="128620" y="345814"/>
                  </a:lnTo>
                  <a:lnTo>
                    <a:pt x="139319" y="347206"/>
                  </a:lnTo>
                  <a:lnTo>
                    <a:pt x="149993" y="347114"/>
                  </a:lnTo>
                  <a:lnTo>
                    <a:pt x="190198" y="335922"/>
                  </a:lnTo>
                  <a:lnTo>
                    <a:pt x="221721" y="312249"/>
                  </a:lnTo>
                  <a:lnTo>
                    <a:pt x="252649" y="264244"/>
                  </a:lnTo>
                  <a:lnTo>
                    <a:pt x="269603" y="194914"/>
                  </a:lnTo>
                  <a:lnTo>
                    <a:pt x="268464" y="158008"/>
                  </a:lnTo>
                  <a:lnTo>
                    <a:pt x="247526" y="91774"/>
                  </a:lnTo>
                  <a:lnTo>
                    <a:pt x="202129" y="39170"/>
                  </a:lnTo>
                  <a:lnTo>
                    <a:pt x="170012" y="18399"/>
                  </a:lnTo>
                  <a:lnTo>
                    <a:pt x="135747" y="5391"/>
                  </a:lnTo>
                  <a:lnTo>
                    <a:pt x="99441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6310" y="4319120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25849" y="115998"/>
                  </a:moveTo>
                  <a:lnTo>
                    <a:pt x="25750" y="133078"/>
                  </a:lnTo>
                  <a:lnTo>
                    <a:pt x="25598" y="150113"/>
                  </a:lnTo>
                  <a:lnTo>
                    <a:pt x="25615" y="167110"/>
                  </a:lnTo>
                  <a:lnTo>
                    <a:pt x="31548" y="206880"/>
                  </a:lnTo>
                  <a:lnTo>
                    <a:pt x="63987" y="238734"/>
                  </a:lnTo>
                  <a:lnTo>
                    <a:pt x="86827" y="244097"/>
                  </a:lnTo>
                  <a:lnTo>
                    <a:pt x="110911" y="240609"/>
                  </a:lnTo>
                  <a:lnTo>
                    <a:pt x="131282" y="229172"/>
                  </a:lnTo>
                  <a:lnTo>
                    <a:pt x="146139" y="211289"/>
                  </a:lnTo>
                  <a:lnTo>
                    <a:pt x="153682" y="188463"/>
                  </a:lnTo>
                  <a:lnTo>
                    <a:pt x="153879" y="187003"/>
                  </a:lnTo>
                  <a:lnTo>
                    <a:pt x="154210" y="185543"/>
                  </a:lnTo>
                  <a:lnTo>
                    <a:pt x="154219" y="184083"/>
                  </a:lnTo>
                  <a:lnTo>
                    <a:pt x="154237" y="167091"/>
                  </a:lnTo>
                  <a:lnTo>
                    <a:pt x="154241" y="150041"/>
                  </a:lnTo>
                  <a:lnTo>
                    <a:pt x="154239" y="132872"/>
                  </a:lnTo>
                  <a:lnTo>
                    <a:pt x="154237" y="115523"/>
                  </a:lnTo>
                  <a:lnTo>
                    <a:pt x="152929" y="115523"/>
                  </a:lnTo>
                  <a:lnTo>
                    <a:pt x="151666" y="115523"/>
                  </a:lnTo>
                  <a:lnTo>
                    <a:pt x="150394" y="115523"/>
                  </a:lnTo>
                  <a:lnTo>
                    <a:pt x="143032" y="115523"/>
                  </a:lnTo>
                  <a:lnTo>
                    <a:pt x="135660" y="115657"/>
                  </a:lnTo>
                  <a:lnTo>
                    <a:pt x="128298" y="115469"/>
                  </a:lnTo>
                  <a:lnTo>
                    <a:pt x="121285" y="115299"/>
                  </a:lnTo>
                  <a:lnTo>
                    <a:pt x="115857" y="109647"/>
                  </a:lnTo>
                  <a:lnTo>
                    <a:pt x="115776" y="102812"/>
                  </a:lnTo>
                  <a:lnTo>
                    <a:pt x="115704" y="95772"/>
                  </a:lnTo>
                  <a:lnTo>
                    <a:pt x="121159" y="89941"/>
                  </a:lnTo>
                  <a:lnTo>
                    <a:pt x="128369" y="89860"/>
                  </a:lnTo>
                  <a:lnTo>
                    <a:pt x="138113" y="89776"/>
                  </a:lnTo>
                  <a:lnTo>
                    <a:pt x="147860" y="89749"/>
                  </a:lnTo>
                  <a:lnTo>
                    <a:pt x="157606" y="89778"/>
                  </a:lnTo>
                  <a:lnTo>
                    <a:pt x="167350" y="89860"/>
                  </a:lnTo>
                  <a:lnTo>
                    <a:pt x="174569" y="89932"/>
                  </a:lnTo>
                  <a:lnTo>
                    <a:pt x="179997" y="95441"/>
                  </a:lnTo>
                  <a:lnTo>
                    <a:pt x="180015" y="102750"/>
                  </a:lnTo>
                  <a:lnTo>
                    <a:pt x="180116" y="123053"/>
                  </a:lnTo>
                  <a:lnTo>
                    <a:pt x="180224" y="143355"/>
                  </a:lnTo>
                  <a:lnTo>
                    <a:pt x="180190" y="163652"/>
                  </a:lnTo>
                  <a:lnTo>
                    <a:pt x="179863" y="183939"/>
                  </a:lnTo>
                  <a:lnTo>
                    <a:pt x="157984" y="238875"/>
                  </a:lnTo>
                  <a:lnTo>
                    <a:pt x="106300" y="268282"/>
                  </a:lnTo>
                  <a:lnTo>
                    <a:pt x="105261" y="268470"/>
                  </a:lnTo>
                  <a:lnTo>
                    <a:pt x="104240" y="268739"/>
                  </a:lnTo>
                  <a:lnTo>
                    <a:pt x="119385" y="313085"/>
                  </a:lnTo>
                  <a:lnTo>
                    <a:pt x="140113" y="322262"/>
                  </a:lnTo>
                  <a:lnTo>
                    <a:pt x="152383" y="321833"/>
                  </a:lnTo>
                  <a:lnTo>
                    <a:pt x="189376" y="306829"/>
                  </a:lnTo>
                  <a:lnTo>
                    <a:pt x="215950" y="277615"/>
                  </a:lnTo>
                  <a:lnTo>
                    <a:pt x="235297" y="237395"/>
                  </a:lnTo>
                  <a:lnTo>
                    <a:pt x="244466" y="196240"/>
                  </a:lnTo>
                  <a:lnTo>
                    <a:pt x="242441" y="154336"/>
                  </a:lnTo>
                  <a:lnTo>
                    <a:pt x="228203" y="111868"/>
                  </a:lnTo>
                  <a:lnTo>
                    <a:pt x="206384" y="77845"/>
                  </a:lnTo>
                  <a:lnTo>
                    <a:pt x="144229" y="35109"/>
                  </a:lnTo>
                  <a:lnTo>
                    <a:pt x="104580" y="26218"/>
                  </a:lnTo>
                  <a:lnTo>
                    <a:pt x="83253" y="25411"/>
                  </a:lnTo>
                  <a:lnTo>
                    <a:pt x="62431" y="27732"/>
                  </a:lnTo>
                  <a:lnTo>
                    <a:pt x="42103" y="32975"/>
                  </a:lnTo>
                  <a:lnTo>
                    <a:pt x="22257" y="40935"/>
                  </a:lnTo>
                  <a:lnTo>
                    <a:pt x="19499" y="42234"/>
                  </a:lnTo>
                  <a:lnTo>
                    <a:pt x="16068" y="43013"/>
                  </a:lnTo>
                  <a:lnTo>
                    <a:pt x="13068" y="42717"/>
                  </a:lnTo>
                  <a:lnTo>
                    <a:pt x="7487" y="42180"/>
                  </a:lnTo>
                  <a:lnTo>
                    <a:pt x="3322" y="37468"/>
                  </a:lnTo>
                  <a:lnTo>
                    <a:pt x="2534" y="32094"/>
                  </a:lnTo>
                  <a:lnTo>
                    <a:pt x="1710" y="26513"/>
                  </a:lnTo>
                  <a:lnTo>
                    <a:pt x="4487" y="21229"/>
                  </a:lnTo>
                  <a:lnTo>
                    <a:pt x="47895" y="4641"/>
                  </a:lnTo>
                  <a:lnTo>
                    <a:pt x="99468" y="0"/>
                  </a:lnTo>
                  <a:lnTo>
                    <a:pt x="135773" y="5391"/>
                  </a:lnTo>
                  <a:lnTo>
                    <a:pt x="202156" y="39170"/>
                  </a:lnTo>
                  <a:lnTo>
                    <a:pt x="247553" y="91774"/>
                  </a:lnTo>
                  <a:lnTo>
                    <a:pt x="268491" y="158008"/>
                  </a:lnTo>
                  <a:lnTo>
                    <a:pt x="269630" y="194914"/>
                  </a:lnTo>
                  <a:lnTo>
                    <a:pt x="264384" y="230365"/>
                  </a:lnTo>
                  <a:lnTo>
                    <a:pt x="234428" y="296433"/>
                  </a:lnTo>
                  <a:lnTo>
                    <a:pt x="207051" y="325499"/>
                  </a:lnTo>
                  <a:lnTo>
                    <a:pt x="171157" y="343260"/>
                  </a:lnTo>
                  <a:lnTo>
                    <a:pt x="139346" y="347206"/>
                  </a:lnTo>
                  <a:lnTo>
                    <a:pt x="128647" y="345814"/>
                  </a:lnTo>
                  <a:lnTo>
                    <a:pt x="89641" y="317949"/>
                  </a:lnTo>
                  <a:lnTo>
                    <a:pt x="78579" y="279433"/>
                  </a:lnTo>
                  <a:lnTo>
                    <a:pt x="77414" y="271797"/>
                  </a:lnTo>
                  <a:lnTo>
                    <a:pt x="77047" y="269545"/>
                  </a:lnTo>
                  <a:lnTo>
                    <a:pt x="76429" y="268676"/>
                  </a:lnTo>
                  <a:lnTo>
                    <a:pt x="74171" y="268246"/>
                  </a:lnTo>
                  <a:lnTo>
                    <a:pt x="44205" y="257129"/>
                  </a:lnTo>
                  <a:lnTo>
                    <a:pt x="5522" y="210608"/>
                  </a:lnTo>
                  <a:lnTo>
                    <a:pt x="1" y="160399"/>
                  </a:lnTo>
                  <a:lnTo>
                    <a:pt x="0" y="141708"/>
                  </a:lnTo>
                  <a:lnTo>
                    <a:pt x="11" y="123013"/>
                  </a:lnTo>
                  <a:lnTo>
                    <a:pt x="26" y="104317"/>
                  </a:lnTo>
                  <a:lnTo>
                    <a:pt x="26" y="94769"/>
                  </a:lnTo>
                  <a:lnTo>
                    <a:pt x="5078" y="89797"/>
                  </a:lnTo>
                  <a:lnTo>
                    <a:pt x="14725" y="89779"/>
                  </a:lnTo>
                  <a:lnTo>
                    <a:pt x="23565" y="89773"/>
                  </a:lnTo>
                  <a:lnTo>
                    <a:pt x="32405" y="89769"/>
                  </a:lnTo>
                  <a:lnTo>
                    <a:pt x="41246" y="89771"/>
                  </a:lnTo>
                  <a:lnTo>
                    <a:pt x="50086" y="89779"/>
                  </a:lnTo>
                  <a:lnTo>
                    <a:pt x="58533" y="89806"/>
                  </a:lnTo>
                  <a:lnTo>
                    <a:pt x="64390" y="95190"/>
                  </a:lnTo>
                  <a:lnTo>
                    <a:pt x="64301" y="102795"/>
                  </a:lnTo>
                  <a:lnTo>
                    <a:pt x="64211" y="110220"/>
                  </a:lnTo>
                  <a:lnTo>
                    <a:pt x="58416" y="115451"/>
                  </a:lnTo>
                  <a:lnTo>
                    <a:pt x="50167" y="115496"/>
                  </a:lnTo>
                  <a:lnTo>
                    <a:pt x="42401" y="115541"/>
                  </a:lnTo>
                  <a:lnTo>
                    <a:pt x="34636" y="115541"/>
                  </a:lnTo>
                  <a:lnTo>
                    <a:pt x="26861" y="115568"/>
                  </a:lnTo>
                  <a:lnTo>
                    <a:pt x="26628" y="115568"/>
                  </a:lnTo>
                  <a:lnTo>
                    <a:pt x="26395" y="115738"/>
                  </a:lnTo>
                  <a:lnTo>
                    <a:pt x="25831" y="115962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588" y="4368153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63237" y="0"/>
                  </a:moveTo>
                  <a:lnTo>
                    <a:pt x="31028" y="29400"/>
                  </a:lnTo>
                  <a:lnTo>
                    <a:pt x="6211" y="82856"/>
                  </a:lnTo>
                  <a:lnTo>
                    <a:pt x="0" y="141432"/>
                  </a:lnTo>
                  <a:lnTo>
                    <a:pt x="3766" y="169203"/>
                  </a:lnTo>
                  <a:lnTo>
                    <a:pt x="11972" y="196017"/>
                  </a:lnTo>
                  <a:lnTo>
                    <a:pt x="24572" y="221851"/>
                  </a:lnTo>
                  <a:lnTo>
                    <a:pt x="25838" y="224020"/>
                  </a:lnTo>
                  <a:lnTo>
                    <a:pt x="25838" y="225351"/>
                  </a:lnTo>
                  <a:lnTo>
                    <a:pt x="24196" y="227401"/>
                  </a:lnTo>
                  <a:lnTo>
                    <a:pt x="18632" y="235838"/>
                  </a:lnTo>
                  <a:lnTo>
                    <a:pt x="14944" y="244826"/>
                  </a:lnTo>
                  <a:lnTo>
                    <a:pt x="13130" y="254392"/>
                  </a:lnTo>
                  <a:lnTo>
                    <a:pt x="13204" y="264513"/>
                  </a:lnTo>
                  <a:lnTo>
                    <a:pt x="18729" y="282976"/>
                  </a:lnTo>
                  <a:lnTo>
                    <a:pt x="18816" y="283268"/>
                  </a:lnTo>
                  <a:lnTo>
                    <a:pt x="18897" y="283537"/>
                  </a:lnTo>
                  <a:lnTo>
                    <a:pt x="30866" y="298492"/>
                  </a:lnTo>
                  <a:lnTo>
                    <a:pt x="47535" y="308032"/>
                  </a:lnTo>
                  <a:lnTo>
                    <a:pt x="67328" y="310813"/>
                  </a:lnTo>
                  <a:lnTo>
                    <a:pt x="86159" y="306064"/>
                  </a:lnTo>
                  <a:lnTo>
                    <a:pt x="101481" y="294902"/>
                  </a:lnTo>
                  <a:lnTo>
                    <a:pt x="107766" y="285156"/>
                  </a:lnTo>
                  <a:lnTo>
                    <a:pt x="63559" y="285156"/>
                  </a:lnTo>
                  <a:lnTo>
                    <a:pt x="53623" y="282976"/>
                  </a:lnTo>
                  <a:lnTo>
                    <a:pt x="45555" y="277296"/>
                  </a:lnTo>
                  <a:lnTo>
                    <a:pt x="40179" y="268974"/>
                  </a:lnTo>
                  <a:lnTo>
                    <a:pt x="38322" y="258866"/>
                  </a:lnTo>
                  <a:lnTo>
                    <a:pt x="40501" y="249021"/>
                  </a:lnTo>
                  <a:lnTo>
                    <a:pt x="46117" y="241000"/>
                  </a:lnTo>
                  <a:lnTo>
                    <a:pt x="54328" y="235624"/>
                  </a:lnTo>
                  <a:lnTo>
                    <a:pt x="64289" y="233714"/>
                  </a:lnTo>
                  <a:lnTo>
                    <a:pt x="108076" y="233714"/>
                  </a:lnTo>
                  <a:lnTo>
                    <a:pt x="96014" y="218940"/>
                  </a:lnTo>
                  <a:lnTo>
                    <a:pt x="78293" y="210650"/>
                  </a:lnTo>
                  <a:lnTo>
                    <a:pt x="48263" y="210650"/>
                  </a:lnTo>
                  <a:lnTo>
                    <a:pt x="47166" y="209826"/>
                  </a:lnTo>
                  <a:lnTo>
                    <a:pt x="26430" y="149027"/>
                  </a:lnTo>
                  <a:lnTo>
                    <a:pt x="25922" y="118878"/>
                  </a:lnTo>
                  <a:lnTo>
                    <a:pt x="31549" y="88024"/>
                  </a:lnTo>
                  <a:lnTo>
                    <a:pt x="56416" y="38019"/>
                  </a:lnTo>
                  <a:lnTo>
                    <a:pt x="74133" y="17861"/>
                  </a:lnTo>
                  <a:lnTo>
                    <a:pt x="73982" y="10023"/>
                  </a:lnTo>
                  <a:lnTo>
                    <a:pt x="63237" y="0"/>
                  </a:lnTo>
                  <a:close/>
                </a:path>
                <a:path w="116204" h="311150">
                  <a:moveTo>
                    <a:pt x="108076" y="233714"/>
                  </a:moveTo>
                  <a:lnTo>
                    <a:pt x="64289" y="233714"/>
                  </a:lnTo>
                  <a:lnTo>
                    <a:pt x="74275" y="235838"/>
                  </a:lnTo>
                  <a:lnTo>
                    <a:pt x="82403" y="241462"/>
                  </a:lnTo>
                  <a:lnTo>
                    <a:pt x="87836" y="249731"/>
                  </a:lnTo>
                  <a:lnTo>
                    <a:pt x="89739" y="259789"/>
                  </a:lnTo>
                  <a:lnTo>
                    <a:pt x="87578" y="269763"/>
                  </a:lnTo>
                  <a:lnTo>
                    <a:pt x="81928" y="277863"/>
                  </a:lnTo>
                  <a:lnTo>
                    <a:pt x="73639" y="283268"/>
                  </a:lnTo>
                  <a:lnTo>
                    <a:pt x="63559" y="285156"/>
                  </a:lnTo>
                  <a:lnTo>
                    <a:pt x="107766" y="285156"/>
                  </a:lnTo>
                  <a:lnTo>
                    <a:pt x="111796" y="278907"/>
                  </a:lnTo>
                  <a:lnTo>
                    <a:pt x="115581" y="259789"/>
                  </a:lnTo>
                  <a:lnTo>
                    <a:pt x="115438" y="258866"/>
                  </a:lnTo>
                  <a:lnTo>
                    <a:pt x="110304" y="236442"/>
                  </a:lnTo>
                  <a:lnTo>
                    <a:pt x="108076" y="233714"/>
                  </a:lnTo>
                  <a:close/>
                </a:path>
                <a:path w="116204" h="311150">
                  <a:moveTo>
                    <a:pt x="75505" y="209346"/>
                  </a:moveTo>
                  <a:lnTo>
                    <a:pt x="51526" y="209826"/>
                  </a:lnTo>
                  <a:lnTo>
                    <a:pt x="48263" y="210650"/>
                  </a:lnTo>
                  <a:lnTo>
                    <a:pt x="78293" y="210650"/>
                  </a:lnTo>
                  <a:lnTo>
                    <a:pt x="75505" y="209346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6588" y="4368153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115607" y="259660"/>
                  </a:moveTo>
                  <a:lnTo>
                    <a:pt x="111796" y="278907"/>
                  </a:lnTo>
                  <a:lnTo>
                    <a:pt x="101481" y="294902"/>
                  </a:lnTo>
                  <a:lnTo>
                    <a:pt x="86159" y="306064"/>
                  </a:lnTo>
                  <a:lnTo>
                    <a:pt x="67328" y="310813"/>
                  </a:lnTo>
                  <a:lnTo>
                    <a:pt x="47535" y="308032"/>
                  </a:lnTo>
                  <a:lnTo>
                    <a:pt x="30866" y="298492"/>
                  </a:lnTo>
                  <a:lnTo>
                    <a:pt x="18897" y="283537"/>
                  </a:lnTo>
                  <a:lnTo>
                    <a:pt x="13204" y="264513"/>
                  </a:lnTo>
                  <a:lnTo>
                    <a:pt x="13130" y="254392"/>
                  </a:lnTo>
                  <a:lnTo>
                    <a:pt x="14944" y="244826"/>
                  </a:lnTo>
                  <a:lnTo>
                    <a:pt x="18637" y="235825"/>
                  </a:lnTo>
                  <a:lnTo>
                    <a:pt x="24196" y="227401"/>
                  </a:lnTo>
                  <a:lnTo>
                    <a:pt x="25838" y="225351"/>
                  </a:lnTo>
                  <a:lnTo>
                    <a:pt x="25838" y="224020"/>
                  </a:lnTo>
                  <a:lnTo>
                    <a:pt x="24572" y="221851"/>
                  </a:lnTo>
                  <a:lnTo>
                    <a:pt x="11972" y="196017"/>
                  </a:lnTo>
                  <a:lnTo>
                    <a:pt x="3766" y="169203"/>
                  </a:lnTo>
                  <a:lnTo>
                    <a:pt x="0" y="141432"/>
                  </a:lnTo>
                  <a:lnTo>
                    <a:pt x="720" y="112728"/>
                  </a:lnTo>
                  <a:lnTo>
                    <a:pt x="16333" y="55077"/>
                  </a:lnTo>
                  <a:lnTo>
                    <a:pt x="50238" y="5831"/>
                  </a:lnTo>
                  <a:lnTo>
                    <a:pt x="63237" y="0"/>
                  </a:lnTo>
                  <a:lnTo>
                    <a:pt x="68562" y="4971"/>
                  </a:lnTo>
                  <a:lnTo>
                    <a:pt x="73982" y="10023"/>
                  </a:lnTo>
                  <a:lnTo>
                    <a:pt x="74133" y="17861"/>
                  </a:lnTo>
                  <a:lnTo>
                    <a:pt x="68669" y="23620"/>
                  </a:lnTo>
                  <a:lnTo>
                    <a:pt x="56416" y="38019"/>
                  </a:lnTo>
                  <a:lnTo>
                    <a:pt x="46088" y="53531"/>
                  </a:lnTo>
                  <a:lnTo>
                    <a:pt x="37770" y="70189"/>
                  </a:lnTo>
                  <a:lnTo>
                    <a:pt x="31549" y="88024"/>
                  </a:lnTo>
                  <a:lnTo>
                    <a:pt x="25922" y="118877"/>
                  </a:lnTo>
                  <a:lnTo>
                    <a:pt x="26430" y="149027"/>
                  </a:lnTo>
                  <a:lnTo>
                    <a:pt x="33027" y="178469"/>
                  </a:lnTo>
                  <a:lnTo>
                    <a:pt x="45665" y="207202"/>
                  </a:lnTo>
                  <a:lnTo>
                    <a:pt x="47082" y="209763"/>
                  </a:lnTo>
                  <a:lnTo>
                    <a:pt x="48263" y="210650"/>
                  </a:lnTo>
                  <a:lnTo>
                    <a:pt x="51526" y="209826"/>
                  </a:lnTo>
                  <a:lnTo>
                    <a:pt x="75505" y="209346"/>
                  </a:lnTo>
                  <a:lnTo>
                    <a:pt x="96014" y="218940"/>
                  </a:lnTo>
                  <a:lnTo>
                    <a:pt x="110304" y="236442"/>
                  </a:lnTo>
                  <a:lnTo>
                    <a:pt x="115625" y="259682"/>
                  </a:lnTo>
                  <a:close/>
                </a:path>
                <a:path w="116204" h="311150">
                  <a:moveTo>
                    <a:pt x="89739" y="259789"/>
                  </a:moveTo>
                  <a:lnTo>
                    <a:pt x="87836" y="249731"/>
                  </a:lnTo>
                  <a:lnTo>
                    <a:pt x="82403" y="241462"/>
                  </a:lnTo>
                  <a:lnTo>
                    <a:pt x="74275" y="235838"/>
                  </a:lnTo>
                  <a:lnTo>
                    <a:pt x="64289" y="233714"/>
                  </a:lnTo>
                  <a:lnTo>
                    <a:pt x="54328" y="235624"/>
                  </a:lnTo>
                  <a:lnTo>
                    <a:pt x="46117" y="241000"/>
                  </a:lnTo>
                  <a:lnTo>
                    <a:pt x="40501" y="249021"/>
                  </a:lnTo>
                  <a:lnTo>
                    <a:pt x="38322" y="258866"/>
                  </a:lnTo>
                  <a:lnTo>
                    <a:pt x="40179" y="268974"/>
                  </a:lnTo>
                  <a:lnTo>
                    <a:pt x="45555" y="277296"/>
                  </a:lnTo>
                  <a:lnTo>
                    <a:pt x="53623" y="282976"/>
                  </a:lnTo>
                  <a:lnTo>
                    <a:pt x="63559" y="285156"/>
                  </a:lnTo>
                  <a:lnTo>
                    <a:pt x="73639" y="283268"/>
                  </a:lnTo>
                  <a:lnTo>
                    <a:pt x="81928" y="277863"/>
                  </a:lnTo>
                  <a:lnTo>
                    <a:pt x="87578" y="269763"/>
                  </a:lnTo>
                  <a:lnTo>
                    <a:pt x="89739" y="259789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47026" y="3168340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482"/>
                </a:moveTo>
                <a:lnTo>
                  <a:pt x="0" y="308482"/>
                </a:lnTo>
                <a:lnTo>
                  <a:pt x="38100" y="384682"/>
                </a:lnTo>
                <a:lnTo>
                  <a:pt x="69850" y="321182"/>
                </a:lnTo>
                <a:lnTo>
                  <a:pt x="31750" y="321182"/>
                </a:lnTo>
                <a:lnTo>
                  <a:pt x="31750" y="308482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182"/>
                </a:lnTo>
                <a:lnTo>
                  <a:pt x="44450" y="321182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482"/>
                </a:moveTo>
                <a:lnTo>
                  <a:pt x="44450" y="308482"/>
                </a:lnTo>
                <a:lnTo>
                  <a:pt x="44450" y="321182"/>
                </a:lnTo>
                <a:lnTo>
                  <a:pt x="69850" y="321182"/>
                </a:lnTo>
                <a:lnTo>
                  <a:pt x="76200" y="308482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04151" y="3712919"/>
            <a:ext cx="384175" cy="360680"/>
            <a:chOff x="504151" y="3254886"/>
            <a:chExt cx="384175" cy="360680"/>
          </a:xfrm>
        </p:grpSpPr>
        <p:sp>
          <p:nvSpPr>
            <p:cNvPr id="21" name="object 21"/>
            <p:cNvSpPr/>
            <p:nvPr/>
          </p:nvSpPr>
          <p:spPr>
            <a:xfrm>
              <a:off x="636295" y="3290937"/>
              <a:ext cx="252095" cy="288290"/>
            </a:xfrm>
            <a:custGeom>
              <a:avLst/>
              <a:gdLst/>
              <a:ahLst/>
              <a:cxnLst/>
              <a:rect l="l" t="t" r="r" b="b"/>
              <a:pathLst>
                <a:path w="252094" h="288289">
                  <a:moveTo>
                    <a:pt x="251942" y="273773"/>
                  </a:moveTo>
                  <a:lnTo>
                    <a:pt x="249174" y="267309"/>
                  </a:lnTo>
                  <a:lnTo>
                    <a:pt x="244246" y="265264"/>
                  </a:lnTo>
                  <a:lnTo>
                    <a:pt x="12192" y="265341"/>
                  </a:lnTo>
                  <a:lnTo>
                    <a:pt x="5461" y="265836"/>
                  </a:lnTo>
                  <a:lnTo>
                    <a:pt x="1130" y="269989"/>
                  </a:lnTo>
                  <a:lnTo>
                    <a:pt x="0" y="280771"/>
                  </a:lnTo>
                  <a:lnTo>
                    <a:pt x="3213" y="285813"/>
                  </a:lnTo>
                  <a:lnTo>
                    <a:pt x="10541" y="287782"/>
                  </a:lnTo>
                  <a:lnTo>
                    <a:pt x="244551" y="287985"/>
                  </a:lnTo>
                  <a:lnTo>
                    <a:pt x="249466" y="285711"/>
                  </a:lnTo>
                  <a:lnTo>
                    <a:pt x="251942" y="279019"/>
                  </a:lnTo>
                  <a:lnTo>
                    <a:pt x="251942" y="273773"/>
                  </a:lnTo>
                  <a:close/>
                </a:path>
                <a:path w="252094" h="288289">
                  <a:moveTo>
                    <a:pt x="251942" y="140982"/>
                  </a:moveTo>
                  <a:lnTo>
                    <a:pt x="248945" y="134493"/>
                  </a:lnTo>
                  <a:lnTo>
                    <a:pt x="243801" y="132613"/>
                  </a:lnTo>
                  <a:lnTo>
                    <a:pt x="12115" y="132664"/>
                  </a:lnTo>
                  <a:lnTo>
                    <a:pt x="4800" y="133350"/>
                  </a:lnTo>
                  <a:lnTo>
                    <a:pt x="444" y="138226"/>
                  </a:lnTo>
                  <a:lnTo>
                    <a:pt x="609" y="150901"/>
                  </a:lnTo>
                  <a:lnTo>
                    <a:pt x="5626" y="155232"/>
                  </a:lnTo>
                  <a:lnTo>
                    <a:pt x="243801" y="155359"/>
                  </a:lnTo>
                  <a:lnTo>
                    <a:pt x="248958" y="153479"/>
                  </a:lnTo>
                  <a:lnTo>
                    <a:pt x="251942" y="146989"/>
                  </a:lnTo>
                  <a:lnTo>
                    <a:pt x="251942" y="140982"/>
                  </a:lnTo>
                  <a:close/>
                </a:path>
                <a:path w="252094" h="288289">
                  <a:moveTo>
                    <a:pt x="251942" y="8940"/>
                  </a:moveTo>
                  <a:lnTo>
                    <a:pt x="249453" y="2273"/>
                  </a:lnTo>
                  <a:lnTo>
                    <a:pt x="244538" y="0"/>
                  </a:lnTo>
                  <a:lnTo>
                    <a:pt x="14439" y="114"/>
                  </a:lnTo>
                  <a:lnTo>
                    <a:pt x="10160" y="241"/>
                  </a:lnTo>
                  <a:lnTo>
                    <a:pt x="3848" y="2032"/>
                  </a:lnTo>
                  <a:lnTo>
                    <a:pt x="800" y="6096"/>
                  </a:lnTo>
                  <a:lnTo>
                    <a:pt x="292" y="15354"/>
                  </a:lnTo>
                  <a:lnTo>
                    <a:pt x="2184" y="19202"/>
                  </a:lnTo>
                  <a:lnTo>
                    <a:pt x="8864" y="22225"/>
                  </a:lnTo>
                  <a:lnTo>
                    <a:pt x="11633" y="22529"/>
                  </a:lnTo>
                  <a:lnTo>
                    <a:pt x="244259" y="22694"/>
                  </a:lnTo>
                  <a:lnTo>
                    <a:pt x="249186" y="20637"/>
                  </a:lnTo>
                  <a:lnTo>
                    <a:pt x="251942" y="14198"/>
                  </a:lnTo>
                  <a:lnTo>
                    <a:pt x="251942" y="894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93" y="3254886"/>
              <a:ext cx="94673" cy="948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151" y="3520136"/>
              <a:ext cx="94745" cy="948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151" y="3387569"/>
              <a:ext cx="94737" cy="94704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645426" y="4232346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610"/>
                </a:moveTo>
                <a:lnTo>
                  <a:pt x="0" y="308610"/>
                </a:lnTo>
                <a:lnTo>
                  <a:pt x="38100" y="384810"/>
                </a:lnTo>
                <a:lnTo>
                  <a:pt x="69850" y="321310"/>
                </a:lnTo>
                <a:lnTo>
                  <a:pt x="31750" y="321310"/>
                </a:lnTo>
                <a:lnTo>
                  <a:pt x="31750" y="308610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310"/>
                </a:lnTo>
                <a:lnTo>
                  <a:pt x="44450" y="321310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610"/>
                </a:moveTo>
                <a:lnTo>
                  <a:pt x="44450" y="308610"/>
                </a:lnTo>
                <a:lnTo>
                  <a:pt x="44450" y="321310"/>
                </a:lnTo>
                <a:lnTo>
                  <a:pt x="69850" y="321310"/>
                </a:lnTo>
                <a:lnTo>
                  <a:pt x="76200" y="308610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60375" y="1028390"/>
            <a:ext cx="4757420" cy="7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chemeClr val="tx1"/>
                </a:solidFill>
              </a:rPr>
              <a:t>Jornada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125" dirty="0">
                <a:solidFill>
                  <a:schemeClr val="tx1"/>
                </a:solidFill>
              </a:rPr>
              <a:t>de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100" dirty="0">
                <a:solidFill>
                  <a:schemeClr val="tx1"/>
                </a:solidFill>
              </a:rPr>
              <a:t>Agendamento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370" dirty="0">
                <a:solidFill>
                  <a:schemeClr val="tx1"/>
                </a:solidFill>
              </a:rPr>
              <a:t>–</a:t>
            </a:r>
          </a:p>
          <a:p>
            <a:pPr marL="189230">
              <a:lnSpc>
                <a:spcPct val="100000"/>
              </a:lnSpc>
              <a:spcBef>
                <a:spcPts val="5"/>
              </a:spcBef>
            </a:pPr>
            <a:r>
              <a:rPr spc="-95" dirty="0">
                <a:solidFill>
                  <a:srgbClr val="1C9748"/>
                </a:solidFill>
                <a:latin typeface="Arial Black"/>
                <a:cs typeface="Arial Black"/>
              </a:rPr>
              <a:t>Meus</a:t>
            </a:r>
            <a:r>
              <a:rPr spc="-275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1C9748"/>
                </a:solidFill>
                <a:latin typeface="Arial Black"/>
                <a:cs typeface="Arial Black"/>
              </a:rPr>
              <a:t>agendamentos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58672" y="4714056"/>
            <a:ext cx="3057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solidFill>
                  <a:schemeClr val="tx1"/>
                </a:solidFill>
                <a:latin typeface="Lucida Sans Unicode"/>
                <a:cs typeface="Lucida Sans Unicode"/>
              </a:rPr>
              <a:t>São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apresentadas</a:t>
            </a:r>
            <a:r>
              <a:rPr sz="1400" spc="-9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as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solicitações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exames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consultas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10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aberto</a:t>
            </a:r>
            <a:endParaRPr sz="140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1662AF9F-4A89-30F4-38EB-D90FAF1160DF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3A9B06F-3F11-7D59-A266-A2B17C841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709EB91-6605-402F-05C3-7186794D5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  <p:pic>
        <p:nvPicPr>
          <p:cNvPr id="32" name="object 7">
            <a:extLst>
              <a:ext uri="{FF2B5EF4-FFF2-40B4-BE49-F238E27FC236}">
                <a16:creationId xmlns:a16="http://schemas.microsoft.com/office/drawing/2014/main" id="{571886C5-F60D-A4D3-AE92-63B1C7854E95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80" b="96555" l="9857" r="90429">
                        <a14:foregroundMark x1="9571" y1="16015" x2="11857" y2="6145"/>
                        <a14:foregroundMark x1="11857" y1="6145" x2="30000" y2="2793"/>
                        <a14:foregroundMark x1="30000" y1="2793" x2="48143" y2="2700"/>
                        <a14:foregroundMark x1="48143" y1="2700" x2="81143" y2="4004"/>
                        <a14:foregroundMark x1="81143" y1="4004" x2="86429" y2="12942"/>
                        <a14:foregroundMark x1="86429" y1="12942" x2="80429" y2="91248"/>
                        <a14:foregroundMark x1="80429" y1="91248" x2="54143" y2="98324"/>
                        <a14:foregroundMark x1="54143" y1="98324" x2="18429" y2="95531"/>
                        <a14:foregroundMark x1="18429" y1="95531" x2="14143" y2="86034"/>
                        <a14:foregroundMark x1="14143" y1="86034" x2="11714" y2="20484"/>
                        <a14:foregroundMark x1="11714" y1="20484" x2="10000" y2="15736"/>
                        <a14:foregroundMark x1="21571" y1="90782" x2="57571" y2="96741"/>
                        <a14:foregroundMark x1="57571" y1="96741" x2="80429" y2="95717"/>
                        <a14:foregroundMark x1="13714" y1="12197" x2="65000" y2="8007"/>
                        <a14:foregroundMark x1="65000" y1="8007" x2="50429" y2="2980"/>
                        <a14:foregroundMark x1="50429" y1="2980" x2="15571" y2="2980"/>
                        <a14:foregroundMark x1="48286" y1="12756" x2="83143" y2="14246"/>
                        <a14:foregroundMark x1="90143" y1="53724" x2="88857" y2="7542"/>
                        <a14:foregroundMark x1="88857" y1="7542" x2="75000" y2="1862"/>
                        <a14:foregroundMark x1="75000" y1="1862" x2="25429" y2="1862"/>
                        <a14:foregroundMark x1="25429" y1="1862" x2="10000" y2="7449"/>
                        <a14:foregroundMark x1="10000" y1="7449" x2="11857" y2="96182"/>
                        <a14:foregroundMark x1="11857" y1="96182" x2="49857" y2="99907"/>
                        <a14:foregroundMark x1="49857" y1="99907" x2="83571" y2="98696"/>
                        <a14:foregroundMark x1="83571" y1="98696" x2="90571" y2="89199"/>
                        <a14:foregroundMark x1="90571" y1="89199" x2="90143" y2="52421"/>
                        <a14:foregroundMark x1="9857" y1="49255" x2="9857" y2="49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6668" y="1047440"/>
            <a:ext cx="3261139" cy="5169108"/>
          </a:xfrm>
          <a:prstGeom prst="rect">
            <a:avLst/>
          </a:prstGeom>
        </p:spPr>
      </p:pic>
      <p:sp>
        <p:nvSpPr>
          <p:cNvPr id="33" name="object 27">
            <a:extLst>
              <a:ext uri="{FF2B5EF4-FFF2-40B4-BE49-F238E27FC236}">
                <a16:creationId xmlns:a16="http://schemas.microsoft.com/office/drawing/2014/main" id="{6D95AA26-5AEE-525F-0113-FA7D7ED5A705}"/>
              </a:ext>
            </a:extLst>
          </p:cNvPr>
          <p:cNvSpPr txBox="1"/>
          <p:nvPr/>
        </p:nvSpPr>
        <p:spPr>
          <a:xfrm>
            <a:off x="6995921" y="6375984"/>
            <a:ext cx="4277360" cy="322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aceite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dos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termos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privacidade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é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feito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no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primeiro</a:t>
            </a:r>
            <a:r>
              <a:rPr sz="9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contato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com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bot.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As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opções</a:t>
            </a:r>
            <a:r>
              <a:rPr sz="9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menu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agendamento dependem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 produto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contratado.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516263" y="3465961"/>
            <a:ext cx="360045" cy="360680"/>
            <a:chOff x="516263" y="3231138"/>
            <a:chExt cx="360045" cy="360680"/>
          </a:xfrm>
        </p:grpSpPr>
        <p:sp>
          <p:nvSpPr>
            <p:cNvPr id="9" name="object 9"/>
            <p:cNvSpPr/>
            <p:nvPr/>
          </p:nvSpPr>
          <p:spPr>
            <a:xfrm>
              <a:off x="516263" y="3231138"/>
              <a:ext cx="327025" cy="352425"/>
            </a:xfrm>
            <a:custGeom>
              <a:avLst/>
              <a:gdLst/>
              <a:ahLst/>
              <a:cxnLst/>
              <a:rect l="l" t="t" r="r" b="b"/>
              <a:pathLst>
                <a:path w="327025" h="352425">
                  <a:moveTo>
                    <a:pt x="238588" y="0"/>
                  </a:moveTo>
                  <a:lnTo>
                    <a:pt x="226586" y="1740"/>
                  </a:lnTo>
                  <a:lnTo>
                    <a:pt x="222221" y="6604"/>
                  </a:lnTo>
                  <a:lnTo>
                    <a:pt x="221653" y="17067"/>
                  </a:lnTo>
                  <a:lnTo>
                    <a:pt x="221836" y="21240"/>
                  </a:lnTo>
                  <a:lnTo>
                    <a:pt x="221836" y="25623"/>
                  </a:lnTo>
                  <a:lnTo>
                    <a:pt x="104617" y="25623"/>
                  </a:lnTo>
                  <a:lnTo>
                    <a:pt x="104494" y="6123"/>
                  </a:lnTo>
                  <a:lnTo>
                    <a:pt x="99132" y="690"/>
                  </a:lnTo>
                  <a:lnTo>
                    <a:pt x="84780" y="848"/>
                  </a:lnTo>
                  <a:lnTo>
                    <a:pt x="79632" y="6228"/>
                  </a:lnTo>
                  <a:lnTo>
                    <a:pt x="79517" y="25868"/>
                  </a:lnTo>
                  <a:lnTo>
                    <a:pt x="63548" y="25868"/>
                  </a:lnTo>
                  <a:lnTo>
                    <a:pt x="18310" y="44094"/>
                  </a:lnTo>
                  <a:lnTo>
                    <a:pt x="69" y="89161"/>
                  </a:lnTo>
                  <a:lnTo>
                    <a:pt x="0" y="139100"/>
                  </a:lnTo>
                  <a:lnTo>
                    <a:pt x="143" y="294737"/>
                  </a:lnTo>
                  <a:lnTo>
                    <a:pt x="24683" y="339581"/>
                  </a:lnTo>
                  <a:lnTo>
                    <a:pt x="63086" y="352388"/>
                  </a:lnTo>
                  <a:lnTo>
                    <a:pt x="161608" y="352410"/>
                  </a:lnTo>
                  <a:lnTo>
                    <a:pt x="165029" y="352252"/>
                  </a:lnTo>
                  <a:lnTo>
                    <a:pt x="174161" y="349851"/>
                  </a:lnTo>
                  <a:lnTo>
                    <a:pt x="178010" y="341211"/>
                  </a:lnTo>
                  <a:lnTo>
                    <a:pt x="171782" y="329036"/>
                  </a:lnTo>
                  <a:lnTo>
                    <a:pt x="167268" y="327254"/>
                  </a:lnTo>
                  <a:lnTo>
                    <a:pt x="64575" y="327296"/>
                  </a:lnTo>
                  <a:lnTo>
                    <a:pt x="48755" y="324449"/>
                  </a:lnTo>
                  <a:lnTo>
                    <a:pt x="36306" y="316549"/>
                  </a:lnTo>
                  <a:lnTo>
                    <a:pt x="28148" y="304435"/>
                  </a:lnTo>
                  <a:lnTo>
                    <a:pt x="25203" y="288948"/>
                  </a:lnTo>
                  <a:lnTo>
                    <a:pt x="25128" y="239004"/>
                  </a:lnTo>
                  <a:lnTo>
                    <a:pt x="25340" y="83484"/>
                  </a:lnTo>
                  <a:lnTo>
                    <a:pt x="49506" y="53306"/>
                  </a:lnTo>
                  <a:lnTo>
                    <a:pt x="64003" y="50079"/>
                  </a:lnTo>
                  <a:lnTo>
                    <a:pt x="79517" y="51658"/>
                  </a:lnTo>
                  <a:lnTo>
                    <a:pt x="79632" y="70326"/>
                  </a:lnTo>
                  <a:lnTo>
                    <a:pt x="84906" y="75908"/>
                  </a:lnTo>
                  <a:lnTo>
                    <a:pt x="98904" y="76223"/>
                  </a:lnTo>
                  <a:lnTo>
                    <a:pt x="104494" y="70528"/>
                  </a:lnTo>
                  <a:lnTo>
                    <a:pt x="104625" y="51220"/>
                  </a:lnTo>
                  <a:lnTo>
                    <a:pt x="221810" y="51220"/>
                  </a:lnTo>
                  <a:lnTo>
                    <a:pt x="221740" y="58980"/>
                  </a:lnTo>
                  <a:lnTo>
                    <a:pt x="222020" y="70379"/>
                  </a:lnTo>
                  <a:lnTo>
                    <a:pt x="227452" y="76074"/>
                  </a:lnTo>
                  <a:lnTo>
                    <a:pt x="241501" y="76074"/>
                  </a:lnTo>
                  <a:lnTo>
                    <a:pt x="246776" y="70484"/>
                  </a:lnTo>
                  <a:lnTo>
                    <a:pt x="246925" y="51597"/>
                  </a:lnTo>
                  <a:lnTo>
                    <a:pt x="255148" y="51597"/>
                  </a:lnTo>
                  <a:lnTo>
                    <a:pt x="292980" y="64638"/>
                  </a:lnTo>
                  <a:lnTo>
                    <a:pt x="301659" y="131914"/>
                  </a:lnTo>
                  <a:lnTo>
                    <a:pt x="302394" y="135090"/>
                  </a:lnTo>
                  <a:lnTo>
                    <a:pt x="306628" y="142290"/>
                  </a:lnTo>
                  <a:lnTo>
                    <a:pt x="312410" y="144030"/>
                  </a:lnTo>
                  <a:lnTo>
                    <a:pt x="323144" y="140732"/>
                  </a:lnTo>
                  <a:lnTo>
                    <a:pt x="326538" y="136157"/>
                  </a:lnTo>
                  <a:lnTo>
                    <a:pt x="326706" y="108685"/>
                  </a:lnTo>
                  <a:lnTo>
                    <a:pt x="326529" y="87692"/>
                  </a:lnTo>
                  <a:lnTo>
                    <a:pt x="301770" y="38590"/>
                  </a:lnTo>
                  <a:lnTo>
                    <a:pt x="262761" y="25843"/>
                  </a:lnTo>
                  <a:lnTo>
                    <a:pt x="246925" y="25859"/>
                  </a:lnTo>
                  <a:lnTo>
                    <a:pt x="247003" y="19149"/>
                  </a:lnTo>
                  <a:lnTo>
                    <a:pt x="246872" y="11372"/>
                  </a:lnTo>
                  <a:lnTo>
                    <a:pt x="244335" y="3280"/>
                  </a:lnTo>
                  <a:lnTo>
                    <a:pt x="238588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794" y="3399287"/>
              <a:ext cx="153314" cy="1924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3133" y="3365702"/>
              <a:ext cx="110489" cy="92710"/>
            </a:xfrm>
            <a:custGeom>
              <a:avLst/>
              <a:gdLst/>
              <a:ahLst/>
              <a:cxnLst/>
              <a:rect l="l" t="t" r="r" b="b"/>
              <a:pathLst>
                <a:path w="110490" h="92710">
                  <a:moveTo>
                    <a:pt x="77165" y="5689"/>
                  </a:moveTo>
                  <a:lnTo>
                    <a:pt x="71818" y="139"/>
                  </a:lnTo>
                  <a:lnTo>
                    <a:pt x="51384" y="0"/>
                  </a:lnTo>
                  <a:lnTo>
                    <a:pt x="5461" y="127"/>
                  </a:lnTo>
                  <a:lnTo>
                    <a:pt x="25" y="5613"/>
                  </a:lnTo>
                  <a:lnTo>
                    <a:pt x="152" y="19850"/>
                  </a:lnTo>
                  <a:lnTo>
                    <a:pt x="5702" y="25044"/>
                  </a:lnTo>
                  <a:lnTo>
                    <a:pt x="38519" y="25133"/>
                  </a:lnTo>
                  <a:lnTo>
                    <a:pt x="71564" y="25031"/>
                  </a:lnTo>
                  <a:lnTo>
                    <a:pt x="76936" y="19913"/>
                  </a:lnTo>
                  <a:lnTo>
                    <a:pt x="77165" y="5689"/>
                  </a:lnTo>
                  <a:close/>
                </a:path>
                <a:path w="110490" h="92710">
                  <a:moveTo>
                    <a:pt x="109905" y="81699"/>
                  </a:moveTo>
                  <a:lnTo>
                    <a:pt x="107010" y="70993"/>
                  </a:lnTo>
                  <a:lnTo>
                    <a:pt x="102387" y="67246"/>
                  </a:lnTo>
                  <a:lnTo>
                    <a:pt x="54648" y="67170"/>
                  </a:lnTo>
                  <a:lnTo>
                    <a:pt x="5702" y="67195"/>
                  </a:lnTo>
                  <a:lnTo>
                    <a:pt x="165" y="72199"/>
                  </a:lnTo>
                  <a:lnTo>
                    <a:pt x="0" y="86741"/>
                  </a:lnTo>
                  <a:lnTo>
                    <a:pt x="5626" y="92214"/>
                  </a:lnTo>
                  <a:lnTo>
                    <a:pt x="98018" y="92163"/>
                  </a:lnTo>
                  <a:lnTo>
                    <a:pt x="100774" y="91376"/>
                  </a:lnTo>
                  <a:lnTo>
                    <a:pt x="107873" y="87414"/>
                  </a:lnTo>
                  <a:lnTo>
                    <a:pt x="109905" y="8169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47026" y="3986149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482"/>
                </a:moveTo>
                <a:lnTo>
                  <a:pt x="0" y="308482"/>
                </a:lnTo>
                <a:lnTo>
                  <a:pt x="38100" y="384682"/>
                </a:lnTo>
                <a:lnTo>
                  <a:pt x="69850" y="321182"/>
                </a:lnTo>
                <a:lnTo>
                  <a:pt x="31750" y="321182"/>
                </a:lnTo>
                <a:lnTo>
                  <a:pt x="31750" y="308482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182"/>
                </a:lnTo>
                <a:lnTo>
                  <a:pt x="44450" y="321182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482"/>
                </a:moveTo>
                <a:lnTo>
                  <a:pt x="44450" y="308482"/>
                </a:lnTo>
                <a:lnTo>
                  <a:pt x="44450" y="321182"/>
                </a:lnTo>
                <a:lnTo>
                  <a:pt x="69850" y="321182"/>
                </a:lnTo>
                <a:lnTo>
                  <a:pt x="76200" y="308482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04151" y="4530728"/>
            <a:ext cx="384175" cy="360680"/>
            <a:chOff x="504151" y="4295905"/>
            <a:chExt cx="384175" cy="360680"/>
          </a:xfrm>
        </p:grpSpPr>
        <p:sp>
          <p:nvSpPr>
            <p:cNvPr id="14" name="object 14"/>
            <p:cNvSpPr/>
            <p:nvPr/>
          </p:nvSpPr>
          <p:spPr>
            <a:xfrm>
              <a:off x="636295" y="4331957"/>
              <a:ext cx="252095" cy="288290"/>
            </a:xfrm>
            <a:custGeom>
              <a:avLst/>
              <a:gdLst/>
              <a:ahLst/>
              <a:cxnLst/>
              <a:rect l="l" t="t" r="r" b="b"/>
              <a:pathLst>
                <a:path w="252094" h="288289">
                  <a:moveTo>
                    <a:pt x="251942" y="273773"/>
                  </a:moveTo>
                  <a:lnTo>
                    <a:pt x="249174" y="267309"/>
                  </a:lnTo>
                  <a:lnTo>
                    <a:pt x="244246" y="265264"/>
                  </a:lnTo>
                  <a:lnTo>
                    <a:pt x="12192" y="265341"/>
                  </a:lnTo>
                  <a:lnTo>
                    <a:pt x="5461" y="265836"/>
                  </a:lnTo>
                  <a:lnTo>
                    <a:pt x="1130" y="269989"/>
                  </a:lnTo>
                  <a:lnTo>
                    <a:pt x="0" y="280771"/>
                  </a:lnTo>
                  <a:lnTo>
                    <a:pt x="3213" y="285813"/>
                  </a:lnTo>
                  <a:lnTo>
                    <a:pt x="10541" y="287782"/>
                  </a:lnTo>
                  <a:lnTo>
                    <a:pt x="244551" y="287985"/>
                  </a:lnTo>
                  <a:lnTo>
                    <a:pt x="249466" y="285711"/>
                  </a:lnTo>
                  <a:lnTo>
                    <a:pt x="251942" y="279019"/>
                  </a:lnTo>
                  <a:lnTo>
                    <a:pt x="251942" y="273773"/>
                  </a:lnTo>
                  <a:close/>
                </a:path>
                <a:path w="252094" h="288289">
                  <a:moveTo>
                    <a:pt x="251942" y="140982"/>
                  </a:moveTo>
                  <a:lnTo>
                    <a:pt x="248945" y="134493"/>
                  </a:lnTo>
                  <a:lnTo>
                    <a:pt x="243801" y="132613"/>
                  </a:lnTo>
                  <a:lnTo>
                    <a:pt x="12115" y="132664"/>
                  </a:lnTo>
                  <a:lnTo>
                    <a:pt x="4800" y="133350"/>
                  </a:lnTo>
                  <a:lnTo>
                    <a:pt x="444" y="138226"/>
                  </a:lnTo>
                  <a:lnTo>
                    <a:pt x="609" y="150901"/>
                  </a:lnTo>
                  <a:lnTo>
                    <a:pt x="5626" y="155232"/>
                  </a:lnTo>
                  <a:lnTo>
                    <a:pt x="243801" y="155359"/>
                  </a:lnTo>
                  <a:lnTo>
                    <a:pt x="248958" y="153479"/>
                  </a:lnTo>
                  <a:lnTo>
                    <a:pt x="251942" y="146989"/>
                  </a:lnTo>
                  <a:lnTo>
                    <a:pt x="251942" y="140982"/>
                  </a:lnTo>
                  <a:close/>
                </a:path>
                <a:path w="252094" h="288289">
                  <a:moveTo>
                    <a:pt x="251942" y="8940"/>
                  </a:moveTo>
                  <a:lnTo>
                    <a:pt x="249453" y="2273"/>
                  </a:lnTo>
                  <a:lnTo>
                    <a:pt x="244538" y="0"/>
                  </a:lnTo>
                  <a:lnTo>
                    <a:pt x="14439" y="114"/>
                  </a:lnTo>
                  <a:lnTo>
                    <a:pt x="10160" y="241"/>
                  </a:lnTo>
                  <a:lnTo>
                    <a:pt x="3848" y="2032"/>
                  </a:lnTo>
                  <a:lnTo>
                    <a:pt x="800" y="6096"/>
                  </a:lnTo>
                  <a:lnTo>
                    <a:pt x="292" y="15354"/>
                  </a:lnTo>
                  <a:lnTo>
                    <a:pt x="2184" y="19202"/>
                  </a:lnTo>
                  <a:lnTo>
                    <a:pt x="8864" y="22225"/>
                  </a:lnTo>
                  <a:lnTo>
                    <a:pt x="11633" y="22529"/>
                  </a:lnTo>
                  <a:lnTo>
                    <a:pt x="244259" y="22694"/>
                  </a:lnTo>
                  <a:lnTo>
                    <a:pt x="249186" y="20637"/>
                  </a:lnTo>
                  <a:lnTo>
                    <a:pt x="251942" y="14198"/>
                  </a:lnTo>
                  <a:lnTo>
                    <a:pt x="251942" y="894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93" y="4295905"/>
              <a:ext cx="94673" cy="948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151" y="4561155"/>
              <a:ext cx="94745" cy="948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151" y="4428588"/>
              <a:ext cx="94737" cy="94704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645426" y="5050282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483"/>
                </a:moveTo>
                <a:lnTo>
                  <a:pt x="0" y="308483"/>
                </a:lnTo>
                <a:lnTo>
                  <a:pt x="38100" y="384683"/>
                </a:lnTo>
                <a:lnTo>
                  <a:pt x="69850" y="321183"/>
                </a:lnTo>
                <a:lnTo>
                  <a:pt x="31750" y="321183"/>
                </a:lnTo>
                <a:lnTo>
                  <a:pt x="31750" y="308483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183"/>
                </a:lnTo>
                <a:lnTo>
                  <a:pt x="44450" y="321183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483"/>
                </a:moveTo>
                <a:lnTo>
                  <a:pt x="44450" y="308483"/>
                </a:lnTo>
                <a:lnTo>
                  <a:pt x="44450" y="321183"/>
                </a:lnTo>
                <a:lnTo>
                  <a:pt x="69850" y="321183"/>
                </a:lnTo>
                <a:lnTo>
                  <a:pt x="76200" y="308483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0375" y="805180"/>
            <a:ext cx="4757420" cy="7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chemeClr val="tx1"/>
                </a:solidFill>
              </a:rPr>
              <a:t>Jornada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125" dirty="0">
                <a:solidFill>
                  <a:schemeClr val="tx1"/>
                </a:solidFill>
              </a:rPr>
              <a:t>de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100" dirty="0">
                <a:solidFill>
                  <a:schemeClr val="tx1"/>
                </a:solidFill>
              </a:rPr>
              <a:t>Agendamento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370" dirty="0">
                <a:solidFill>
                  <a:schemeClr val="tx1"/>
                </a:solidFill>
              </a:rPr>
              <a:t>–</a:t>
            </a:r>
          </a:p>
          <a:p>
            <a:pPr marL="178435">
              <a:lnSpc>
                <a:spcPct val="100000"/>
              </a:lnSpc>
              <a:spcBef>
                <a:spcPts val="5"/>
              </a:spcBef>
            </a:pPr>
            <a:r>
              <a:rPr spc="-155" dirty="0">
                <a:solidFill>
                  <a:srgbClr val="1C9748"/>
                </a:solidFill>
                <a:latin typeface="Arial Black"/>
                <a:cs typeface="Arial Black"/>
              </a:rPr>
              <a:t>Estou</a:t>
            </a:r>
            <a:r>
              <a:rPr spc="-265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1C9748"/>
                </a:solidFill>
                <a:latin typeface="Arial Black"/>
                <a:cs typeface="Arial Black"/>
              </a:rPr>
              <a:t>na</a:t>
            </a:r>
            <a:r>
              <a:rPr spc="-265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1C9748"/>
                </a:solidFill>
                <a:latin typeface="Arial Black"/>
                <a:cs typeface="Arial Black"/>
              </a:rPr>
              <a:t>clínica</a:t>
            </a:r>
          </a:p>
        </p:txBody>
      </p:sp>
      <p:sp>
        <p:nvSpPr>
          <p:cNvPr id="21" name="object 21"/>
          <p:cNvSpPr/>
          <p:nvPr/>
        </p:nvSpPr>
        <p:spPr>
          <a:xfrm>
            <a:off x="507225" y="1753742"/>
            <a:ext cx="3451860" cy="1301750"/>
          </a:xfrm>
          <a:custGeom>
            <a:avLst/>
            <a:gdLst/>
            <a:ahLst/>
            <a:cxnLst/>
            <a:rect l="l" t="t" r="r" b="b"/>
            <a:pathLst>
              <a:path w="3451860" h="1301750">
                <a:moveTo>
                  <a:pt x="3234321" y="0"/>
                </a:moveTo>
                <a:lnTo>
                  <a:pt x="216915" y="0"/>
                </a:lnTo>
                <a:lnTo>
                  <a:pt x="167179" y="5730"/>
                </a:lnTo>
                <a:lnTo>
                  <a:pt x="121521" y="22054"/>
                </a:lnTo>
                <a:lnTo>
                  <a:pt x="81246" y="47666"/>
                </a:lnTo>
                <a:lnTo>
                  <a:pt x="47654" y="81262"/>
                </a:lnTo>
                <a:lnTo>
                  <a:pt x="22047" y="121538"/>
                </a:lnTo>
                <a:lnTo>
                  <a:pt x="5728" y="167191"/>
                </a:lnTo>
                <a:lnTo>
                  <a:pt x="0" y="216915"/>
                </a:lnTo>
                <a:lnTo>
                  <a:pt x="0" y="1084579"/>
                </a:lnTo>
                <a:lnTo>
                  <a:pt x="5728" y="1134304"/>
                </a:lnTo>
                <a:lnTo>
                  <a:pt x="22047" y="1179957"/>
                </a:lnTo>
                <a:lnTo>
                  <a:pt x="47654" y="1220233"/>
                </a:lnTo>
                <a:lnTo>
                  <a:pt x="81246" y="1253829"/>
                </a:lnTo>
                <a:lnTo>
                  <a:pt x="121521" y="1279441"/>
                </a:lnTo>
                <a:lnTo>
                  <a:pt x="167179" y="1295765"/>
                </a:lnTo>
                <a:lnTo>
                  <a:pt x="216915" y="1301495"/>
                </a:lnTo>
                <a:lnTo>
                  <a:pt x="3234321" y="1301495"/>
                </a:lnTo>
                <a:lnTo>
                  <a:pt x="3284046" y="1295765"/>
                </a:lnTo>
                <a:lnTo>
                  <a:pt x="3329699" y="1279441"/>
                </a:lnTo>
                <a:lnTo>
                  <a:pt x="3369975" y="1253829"/>
                </a:lnTo>
                <a:lnTo>
                  <a:pt x="3403571" y="1220233"/>
                </a:lnTo>
                <a:lnTo>
                  <a:pt x="3429183" y="1179957"/>
                </a:lnTo>
                <a:lnTo>
                  <a:pt x="3445506" y="1134304"/>
                </a:lnTo>
                <a:lnTo>
                  <a:pt x="3451237" y="1084579"/>
                </a:lnTo>
                <a:lnTo>
                  <a:pt x="3451237" y="216915"/>
                </a:lnTo>
                <a:lnTo>
                  <a:pt x="3445506" y="167191"/>
                </a:lnTo>
                <a:lnTo>
                  <a:pt x="3429183" y="121538"/>
                </a:lnTo>
                <a:lnTo>
                  <a:pt x="3403571" y="81262"/>
                </a:lnTo>
                <a:lnTo>
                  <a:pt x="3369975" y="47666"/>
                </a:lnTo>
                <a:lnTo>
                  <a:pt x="3329699" y="22054"/>
                </a:lnTo>
                <a:lnTo>
                  <a:pt x="3284046" y="5730"/>
                </a:lnTo>
                <a:lnTo>
                  <a:pt x="3234321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417" y="5560168"/>
            <a:ext cx="380365" cy="431800"/>
          </a:xfrm>
          <a:custGeom>
            <a:avLst/>
            <a:gdLst/>
            <a:ahLst/>
            <a:cxnLst/>
            <a:rect l="l" t="t" r="r" b="b"/>
            <a:pathLst>
              <a:path w="380365" h="431800">
                <a:moveTo>
                  <a:pt x="197115" y="356116"/>
                </a:moveTo>
                <a:lnTo>
                  <a:pt x="184395" y="356116"/>
                </a:lnTo>
                <a:lnTo>
                  <a:pt x="173520" y="359234"/>
                </a:lnTo>
                <a:lnTo>
                  <a:pt x="164717" y="364913"/>
                </a:lnTo>
                <a:lnTo>
                  <a:pt x="158093" y="373090"/>
                </a:lnTo>
                <a:lnTo>
                  <a:pt x="153772" y="383551"/>
                </a:lnTo>
                <a:lnTo>
                  <a:pt x="152264" y="394313"/>
                </a:lnTo>
                <a:lnTo>
                  <a:pt x="153759" y="404272"/>
                </a:lnTo>
                <a:lnTo>
                  <a:pt x="185917" y="431240"/>
                </a:lnTo>
                <a:lnTo>
                  <a:pt x="195139" y="431240"/>
                </a:lnTo>
                <a:lnTo>
                  <a:pt x="195688" y="430997"/>
                </a:lnTo>
                <a:lnTo>
                  <a:pt x="196171" y="430680"/>
                </a:lnTo>
                <a:lnTo>
                  <a:pt x="196384" y="430680"/>
                </a:lnTo>
                <a:lnTo>
                  <a:pt x="225502" y="407106"/>
                </a:lnTo>
                <a:lnTo>
                  <a:pt x="227656" y="406070"/>
                </a:lnTo>
                <a:lnTo>
                  <a:pt x="183335" y="406070"/>
                </a:lnTo>
                <a:lnTo>
                  <a:pt x="177447" y="400084"/>
                </a:lnTo>
                <a:lnTo>
                  <a:pt x="177570" y="386328"/>
                </a:lnTo>
                <a:lnTo>
                  <a:pt x="183229" y="380764"/>
                </a:lnTo>
                <a:lnTo>
                  <a:pt x="226649" y="380764"/>
                </a:lnTo>
                <a:lnTo>
                  <a:pt x="225554" y="379993"/>
                </a:lnTo>
                <a:lnTo>
                  <a:pt x="224587" y="377882"/>
                </a:lnTo>
                <a:lnTo>
                  <a:pt x="217693" y="367355"/>
                </a:lnTo>
                <a:lnTo>
                  <a:pt x="208366" y="359984"/>
                </a:lnTo>
                <a:lnTo>
                  <a:pt x="197115" y="356116"/>
                </a:lnTo>
                <a:close/>
              </a:path>
              <a:path w="380365" h="431800">
                <a:moveTo>
                  <a:pt x="326965" y="354923"/>
                </a:moveTo>
                <a:lnTo>
                  <a:pt x="296758" y="354923"/>
                </a:lnTo>
                <a:lnTo>
                  <a:pt x="301462" y="355172"/>
                </a:lnTo>
                <a:lnTo>
                  <a:pt x="296940" y="364913"/>
                </a:lnTo>
                <a:lnTo>
                  <a:pt x="296874" y="365054"/>
                </a:lnTo>
                <a:lnTo>
                  <a:pt x="288768" y="373090"/>
                </a:lnTo>
                <a:lnTo>
                  <a:pt x="278044" y="378531"/>
                </a:lnTo>
                <a:lnTo>
                  <a:pt x="264791" y="380764"/>
                </a:lnTo>
                <a:lnTo>
                  <a:pt x="197112" y="380764"/>
                </a:lnTo>
                <a:lnTo>
                  <a:pt x="202584" y="386328"/>
                </a:lnTo>
                <a:lnTo>
                  <a:pt x="202679" y="400306"/>
                </a:lnTo>
                <a:lnTo>
                  <a:pt x="196817" y="406070"/>
                </a:lnTo>
                <a:lnTo>
                  <a:pt x="271006" y="406070"/>
                </a:lnTo>
                <a:lnTo>
                  <a:pt x="315230" y="382371"/>
                </a:lnTo>
                <a:lnTo>
                  <a:pt x="326872" y="355478"/>
                </a:lnTo>
                <a:lnTo>
                  <a:pt x="326965" y="354923"/>
                </a:lnTo>
                <a:close/>
              </a:path>
              <a:path w="380365" h="431800">
                <a:moveTo>
                  <a:pt x="296162" y="177005"/>
                </a:moveTo>
                <a:lnTo>
                  <a:pt x="255945" y="201312"/>
                </a:lnTo>
                <a:lnTo>
                  <a:pt x="253496" y="214488"/>
                </a:lnTo>
                <a:lnTo>
                  <a:pt x="253505" y="317744"/>
                </a:lnTo>
                <a:lnTo>
                  <a:pt x="282184" y="353958"/>
                </a:lnTo>
                <a:lnTo>
                  <a:pt x="288384" y="355478"/>
                </a:lnTo>
                <a:lnTo>
                  <a:pt x="294186" y="354923"/>
                </a:lnTo>
                <a:lnTo>
                  <a:pt x="326965" y="354923"/>
                </a:lnTo>
                <a:lnTo>
                  <a:pt x="329159" y="341818"/>
                </a:lnTo>
                <a:lnTo>
                  <a:pt x="329200" y="330269"/>
                </a:lnTo>
                <a:lnTo>
                  <a:pt x="293948" y="330269"/>
                </a:lnTo>
                <a:lnTo>
                  <a:pt x="286379" y="329020"/>
                </a:lnTo>
                <a:lnTo>
                  <a:pt x="280917" y="326601"/>
                </a:lnTo>
                <a:lnTo>
                  <a:pt x="278717" y="322318"/>
                </a:lnTo>
                <a:lnTo>
                  <a:pt x="278697" y="215324"/>
                </a:lnTo>
                <a:lnTo>
                  <a:pt x="280233" y="208817"/>
                </a:lnTo>
                <a:lnTo>
                  <a:pt x="284260" y="204123"/>
                </a:lnTo>
                <a:lnTo>
                  <a:pt x="289872" y="201989"/>
                </a:lnTo>
                <a:lnTo>
                  <a:pt x="331766" y="201989"/>
                </a:lnTo>
                <a:lnTo>
                  <a:pt x="329351" y="201832"/>
                </a:lnTo>
                <a:lnTo>
                  <a:pt x="328230" y="201832"/>
                </a:lnTo>
                <a:lnTo>
                  <a:pt x="326575" y="200443"/>
                </a:lnTo>
                <a:lnTo>
                  <a:pt x="326021" y="199396"/>
                </a:lnTo>
                <a:lnTo>
                  <a:pt x="325920" y="199185"/>
                </a:lnTo>
                <a:lnTo>
                  <a:pt x="318463" y="188407"/>
                </a:lnTo>
                <a:lnTo>
                  <a:pt x="318342" y="188232"/>
                </a:lnTo>
                <a:lnTo>
                  <a:pt x="308153" y="180696"/>
                </a:lnTo>
                <a:lnTo>
                  <a:pt x="296162" y="177005"/>
                </a:lnTo>
                <a:close/>
              </a:path>
              <a:path w="380365" h="431800">
                <a:moveTo>
                  <a:pt x="124498" y="201989"/>
                </a:moveTo>
                <a:lnTo>
                  <a:pt x="87758" y="201989"/>
                </a:lnTo>
                <a:lnTo>
                  <a:pt x="93994" y="203072"/>
                </a:lnTo>
                <a:lnTo>
                  <a:pt x="99429" y="205535"/>
                </a:lnTo>
                <a:lnTo>
                  <a:pt x="101581" y="209959"/>
                </a:lnTo>
                <a:lnTo>
                  <a:pt x="101584" y="324385"/>
                </a:lnTo>
                <a:lnTo>
                  <a:pt x="96241" y="330269"/>
                </a:lnTo>
                <a:lnTo>
                  <a:pt x="52706" y="330269"/>
                </a:lnTo>
                <a:lnTo>
                  <a:pt x="53518" y="330647"/>
                </a:lnTo>
                <a:lnTo>
                  <a:pt x="54511" y="332811"/>
                </a:lnTo>
                <a:lnTo>
                  <a:pt x="61831" y="343718"/>
                </a:lnTo>
                <a:lnTo>
                  <a:pt x="71776" y="351204"/>
                </a:lnTo>
                <a:lnTo>
                  <a:pt x="83636" y="354923"/>
                </a:lnTo>
                <a:lnTo>
                  <a:pt x="96703" y="354529"/>
                </a:lnTo>
                <a:lnTo>
                  <a:pt x="126772" y="317744"/>
                </a:lnTo>
                <a:lnTo>
                  <a:pt x="126799" y="214488"/>
                </a:lnTo>
                <a:lnTo>
                  <a:pt x="124697" y="203072"/>
                </a:lnTo>
                <a:lnTo>
                  <a:pt x="124581" y="202440"/>
                </a:lnTo>
                <a:lnTo>
                  <a:pt x="124498" y="201989"/>
                </a:lnTo>
                <a:close/>
              </a:path>
              <a:path w="380365" h="431800">
                <a:moveTo>
                  <a:pt x="198361" y="0"/>
                </a:moveTo>
                <a:lnTo>
                  <a:pt x="143846" y="4808"/>
                </a:lnTo>
                <a:lnTo>
                  <a:pt x="93414" y="26412"/>
                </a:lnTo>
                <a:lnTo>
                  <a:pt x="55267" y="56024"/>
                </a:lnTo>
                <a:lnTo>
                  <a:pt x="26994" y="91689"/>
                </a:lnTo>
                <a:lnTo>
                  <a:pt x="8816" y="133334"/>
                </a:lnTo>
                <a:lnTo>
                  <a:pt x="987" y="180696"/>
                </a:lnTo>
                <a:lnTo>
                  <a:pt x="360" y="199185"/>
                </a:lnTo>
                <a:lnTo>
                  <a:pt x="273" y="201832"/>
                </a:lnTo>
                <a:lnTo>
                  <a:pt x="153" y="205535"/>
                </a:lnTo>
                <a:lnTo>
                  <a:pt x="51" y="208817"/>
                </a:lnTo>
                <a:lnTo>
                  <a:pt x="0" y="240402"/>
                </a:lnTo>
                <a:lnTo>
                  <a:pt x="558" y="289661"/>
                </a:lnTo>
                <a:lnTo>
                  <a:pt x="29195" y="328624"/>
                </a:lnTo>
                <a:lnTo>
                  <a:pt x="35878" y="330269"/>
                </a:lnTo>
                <a:lnTo>
                  <a:pt x="81757" y="330269"/>
                </a:lnTo>
                <a:lnTo>
                  <a:pt x="76427" y="324385"/>
                </a:lnTo>
                <a:lnTo>
                  <a:pt x="76353" y="304956"/>
                </a:lnTo>
                <a:lnTo>
                  <a:pt x="41843" y="304956"/>
                </a:lnTo>
                <a:lnTo>
                  <a:pt x="32147" y="304367"/>
                </a:lnTo>
                <a:lnTo>
                  <a:pt x="31060" y="304367"/>
                </a:lnTo>
                <a:lnTo>
                  <a:pt x="25917" y="299209"/>
                </a:lnTo>
                <a:lnTo>
                  <a:pt x="25922" y="232747"/>
                </a:lnTo>
                <a:lnTo>
                  <a:pt x="31106" y="227664"/>
                </a:lnTo>
                <a:lnTo>
                  <a:pt x="42064" y="227118"/>
                </a:lnTo>
                <a:lnTo>
                  <a:pt x="76356" y="227118"/>
                </a:lnTo>
                <a:lnTo>
                  <a:pt x="76364" y="215324"/>
                </a:lnTo>
                <a:lnTo>
                  <a:pt x="77927" y="208817"/>
                </a:lnTo>
                <a:lnTo>
                  <a:pt x="80730" y="205535"/>
                </a:lnTo>
                <a:lnTo>
                  <a:pt x="81964" y="204123"/>
                </a:lnTo>
                <a:lnTo>
                  <a:pt x="84693" y="203072"/>
                </a:lnTo>
                <a:lnTo>
                  <a:pt x="25615" y="203072"/>
                </a:lnTo>
                <a:lnTo>
                  <a:pt x="29559" y="154609"/>
                </a:lnTo>
                <a:lnTo>
                  <a:pt x="44486" y="111973"/>
                </a:lnTo>
                <a:lnTo>
                  <a:pt x="71066" y="75697"/>
                </a:lnTo>
                <a:lnTo>
                  <a:pt x="109957" y="46465"/>
                </a:lnTo>
                <a:lnTo>
                  <a:pt x="153484" y="28653"/>
                </a:lnTo>
                <a:lnTo>
                  <a:pt x="197002" y="23966"/>
                </a:lnTo>
                <a:lnTo>
                  <a:pt x="279991" y="23966"/>
                </a:lnTo>
                <a:lnTo>
                  <a:pt x="253162" y="10508"/>
                </a:lnTo>
                <a:lnTo>
                  <a:pt x="198361" y="0"/>
                </a:lnTo>
                <a:close/>
              </a:path>
              <a:path w="380365" h="431800">
                <a:moveTo>
                  <a:pt x="279991" y="23966"/>
                </a:moveTo>
                <a:lnTo>
                  <a:pt x="197002" y="23966"/>
                </a:lnTo>
                <a:lnTo>
                  <a:pt x="240007" y="32308"/>
                </a:lnTo>
                <a:lnTo>
                  <a:pt x="281990" y="53580"/>
                </a:lnTo>
                <a:lnTo>
                  <a:pt x="315848" y="83060"/>
                </a:lnTo>
                <a:lnTo>
                  <a:pt x="338843" y="118161"/>
                </a:lnTo>
                <a:lnTo>
                  <a:pt x="351543" y="158305"/>
                </a:lnTo>
                <a:lnTo>
                  <a:pt x="354263" y="199185"/>
                </a:lnTo>
                <a:lnTo>
                  <a:pt x="354347" y="200443"/>
                </a:lnTo>
                <a:lnTo>
                  <a:pt x="354405" y="201312"/>
                </a:lnTo>
                <a:lnTo>
                  <a:pt x="354522" y="203072"/>
                </a:lnTo>
                <a:lnTo>
                  <a:pt x="296293" y="203072"/>
                </a:lnTo>
                <a:lnTo>
                  <a:pt x="301845" y="205535"/>
                </a:lnTo>
                <a:lnTo>
                  <a:pt x="301692" y="205535"/>
                </a:lnTo>
                <a:lnTo>
                  <a:pt x="303977" y="209959"/>
                </a:lnTo>
                <a:lnTo>
                  <a:pt x="303880" y="317014"/>
                </a:lnTo>
                <a:lnTo>
                  <a:pt x="302283" y="323444"/>
                </a:lnTo>
                <a:lnTo>
                  <a:pt x="298230" y="327991"/>
                </a:lnTo>
                <a:lnTo>
                  <a:pt x="292032" y="330269"/>
                </a:lnTo>
                <a:lnTo>
                  <a:pt x="348310" y="330269"/>
                </a:lnTo>
                <a:lnTo>
                  <a:pt x="377135" y="304956"/>
                </a:lnTo>
                <a:lnTo>
                  <a:pt x="329376" y="304956"/>
                </a:lnTo>
                <a:lnTo>
                  <a:pt x="329376" y="227664"/>
                </a:lnTo>
                <a:lnTo>
                  <a:pt x="333891" y="227664"/>
                </a:lnTo>
                <a:lnTo>
                  <a:pt x="339156" y="227118"/>
                </a:lnTo>
                <a:lnTo>
                  <a:pt x="379796" y="227118"/>
                </a:lnTo>
                <a:lnTo>
                  <a:pt x="379670" y="188232"/>
                </a:lnTo>
                <a:lnTo>
                  <a:pt x="372065" y="135089"/>
                </a:lnTo>
                <a:lnTo>
                  <a:pt x="336705" y="69264"/>
                </a:lnTo>
                <a:lnTo>
                  <a:pt x="299291" y="33648"/>
                </a:lnTo>
                <a:lnTo>
                  <a:pt x="279991" y="23966"/>
                </a:lnTo>
                <a:close/>
              </a:path>
              <a:path w="380365" h="431800">
                <a:moveTo>
                  <a:pt x="76356" y="227118"/>
                </a:moveTo>
                <a:lnTo>
                  <a:pt x="42064" y="227118"/>
                </a:lnTo>
                <a:lnTo>
                  <a:pt x="46266" y="227286"/>
                </a:lnTo>
                <a:lnTo>
                  <a:pt x="50752" y="227286"/>
                </a:lnTo>
                <a:lnTo>
                  <a:pt x="50752" y="304956"/>
                </a:lnTo>
                <a:lnTo>
                  <a:pt x="76353" y="304956"/>
                </a:lnTo>
                <a:lnTo>
                  <a:pt x="76356" y="227118"/>
                </a:lnTo>
                <a:close/>
              </a:path>
              <a:path w="380365" h="431800">
                <a:moveTo>
                  <a:pt x="379796" y="227118"/>
                </a:moveTo>
                <a:lnTo>
                  <a:pt x="340049" y="227118"/>
                </a:lnTo>
                <a:lnTo>
                  <a:pt x="350343" y="228534"/>
                </a:lnTo>
                <a:lnTo>
                  <a:pt x="354344" y="233565"/>
                </a:lnTo>
                <a:lnTo>
                  <a:pt x="354300" y="299406"/>
                </a:lnTo>
                <a:lnTo>
                  <a:pt x="349041" y="304367"/>
                </a:lnTo>
                <a:lnTo>
                  <a:pt x="337945" y="304956"/>
                </a:lnTo>
                <a:lnTo>
                  <a:pt x="377135" y="304956"/>
                </a:lnTo>
                <a:lnTo>
                  <a:pt x="378873" y="299406"/>
                </a:lnTo>
                <a:lnTo>
                  <a:pt x="378935" y="299209"/>
                </a:lnTo>
                <a:lnTo>
                  <a:pt x="379796" y="289661"/>
                </a:lnTo>
                <a:lnTo>
                  <a:pt x="379796" y="227118"/>
                </a:lnTo>
                <a:close/>
              </a:path>
              <a:path w="380365" h="431800">
                <a:moveTo>
                  <a:pt x="83363" y="177181"/>
                </a:moveTo>
                <a:lnTo>
                  <a:pt x="71630" y="180912"/>
                </a:lnTo>
                <a:lnTo>
                  <a:pt x="61776" y="188407"/>
                </a:lnTo>
                <a:lnTo>
                  <a:pt x="54299" y="199396"/>
                </a:lnTo>
                <a:lnTo>
                  <a:pt x="53793" y="200443"/>
                </a:lnTo>
                <a:lnTo>
                  <a:pt x="52468" y="201832"/>
                </a:lnTo>
                <a:lnTo>
                  <a:pt x="51544" y="201832"/>
                </a:lnTo>
                <a:lnTo>
                  <a:pt x="45170" y="202170"/>
                </a:lnTo>
                <a:lnTo>
                  <a:pt x="21561" y="203072"/>
                </a:lnTo>
                <a:lnTo>
                  <a:pt x="84693" y="203072"/>
                </a:lnTo>
                <a:lnTo>
                  <a:pt x="87625" y="201989"/>
                </a:lnTo>
                <a:lnTo>
                  <a:pt x="124498" y="201989"/>
                </a:lnTo>
                <a:lnTo>
                  <a:pt x="124373" y="201312"/>
                </a:lnTo>
                <a:lnTo>
                  <a:pt x="117942" y="190166"/>
                </a:lnTo>
                <a:lnTo>
                  <a:pt x="108359" y="181931"/>
                </a:lnTo>
                <a:lnTo>
                  <a:pt x="96733" y="177584"/>
                </a:lnTo>
                <a:lnTo>
                  <a:pt x="100623" y="177584"/>
                </a:lnTo>
                <a:lnTo>
                  <a:pt x="83363" y="177181"/>
                </a:lnTo>
                <a:close/>
              </a:path>
              <a:path w="380365" h="431800">
                <a:moveTo>
                  <a:pt x="331766" y="201989"/>
                </a:moveTo>
                <a:lnTo>
                  <a:pt x="289872" y="201989"/>
                </a:lnTo>
                <a:lnTo>
                  <a:pt x="296461" y="203072"/>
                </a:lnTo>
                <a:lnTo>
                  <a:pt x="358627" y="203072"/>
                </a:lnTo>
                <a:lnTo>
                  <a:pt x="345822" y="202580"/>
                </a:lnTo>
                <a:lnTo>
                  <a:pt x="340377" y="202440"/>
                </a:lnTo>
                <a:lnTo>
                  <a:pt x="338688" y="202440"/>
                </a:lnTo>
                <a:lnTo>
                  <a:pt x="331766" y="201989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F95EC1CC-F42A-2ED3-350F-69BD89051B59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7BE7DC-6DF8-42F7-DC98-B3CC80110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777BC78-A9AD-0EDA-5D0F-C651D006D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  <p:pic>
        <p:nvPicPr>
          <p:cNvPr id="28" name="object 7">
            <a:extLst>
              <a:ext uri="{FF2B5EF4-FFF2-40B4-BE49-F238E27FC236}">
                <a16:creationId xmlns:a16="http://schemas.microsoft.com/office/drawing/2014/main" id="{71D0B85B-D30C-444E-056E-A0F40C38F621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80" b="96555" l="9857" r="90429">
                        <a14:foregroundMark x1="9571" y1="16015" x2="11857" y2="6145"/>
                        <a14:foregroundMark x1="11857" y1="6145" x2="30000" y2="2793"/>
                        <a14:foregroundMark x1="30000" y1="2793" x2="48143" y2="2700"/>
                        <a14:foregroundMark x1="48143" y1="2700" x2="81143" y2="4004"/>
                        <a14:foregroundMark x1="81143" y1="4004" x2="86429" y2="12942"/>
                        <a14:foregroundMark x1="86429" y1="12942" x2="80429" y2="91248"/>
                        <a14:foregroundMark x1="80429" y1="91248" x2="54143" y2="98324"/>
                        <a14:foregroundMark x1="54143" y1="98324" x2="18429" y2="95531"/>
                        <a14:foregroundMark x1="18429" y1="95531" x2="14143" y2="86034"/>
                        <a14:foregroundMark x1="14143" y1="86034" x2="11714" y2="20484"/>
                        <a14:foregroundMark x1="11714" y1="20484" x2="10000" y2="15736"/>
                        <a14:foregroundMark x1="21571" y1="90782" x2="57571" y2="96741"/>
                        <a14:foregroundMark x1="57571" y1="96741" x2="80429" y2="95717"/>
                        <a14:foregroundMark x1="13714" y1="12197" x2="65000" y2="8007"/>
                        <a14:foregroundMark x1="65000" y1="8007" x2="50429" y2="2980"/>
                        <a14:foregroundMark x1="50429" y1="2980" x2="15571" y2="2980"/>
                        <a14:foregroundMark x1="48286" y1="12756" x2="83143" y2="14246"/>
                        <a14:foregroundMark x1="90143" y1="53724" x2="88857" y2="7542"/>
                        <a14:foregroundMark x1="88857" y1="7542" x2="75000" y2="1862"/>
                        <a14:foregroundMark x1="75000" y1="1862" x2="25429" y2="1862"/>
                        <a14:foregroundMark x1="25429" y1="1862" x2="10000" y2="7449"/>
                        <a14:foregroundMark x1="10000" y1="7449" x2="11857" y2="96182"/>
                        <a14:foregroundMark x1="11857" y1="96182" x2="49857" y2="99907"/>
                        <a14:foregroundMark x1="49857" y1="99907" x2="83571" y2="98696"/>
                        <a14:foregroundMark x1="83571" y1="98696" x2="90571" y2="89199"/>
                        <a14:foregroundMark x1="90571" y1="89199" x2="90143" y2="52421"/>
                        <a14:foregroundMark x1="9857" y1="49255" x2="9857" y2="49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6668" y="1047440"/>
            <a:ext cx="3261139" cy="5169108"/>
          </a:xfrm>
          <a:prstGeom prst="rect">
            <a:avLst/>
          </a:prstGeom>
        </p:spPr>
      </p:pic>
      <p:sp>
        <p:nvSpPr>
          <p:cNvPr id="29" name="object 27">
            <a:extLst>
              <a:ext uri="{FF2B5EF4-FFF2-40B4-BE49-F238E27FC236}">
                <a16:creationId xmlns:a16="http://schemas.microsoft.com/office/drawing/2014/main" id="{752B035E-A856-A9C0-4372-5D26CAB3C624}"/>
              </a:ext>
            </a:extLst>
          </p:cNvPr>
          <p:cNvSpPr txBox="1"/>
          <p:nvPr/>
        </p:nvSpPr>
        <p:spPr>
          <a:xfrm>
            <a:off x="6995921" y="6375984"/>
            <a:ext cx="4277360" cy="322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aceite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dos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termos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privacidade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é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feito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no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primeiro</a:t>
            </a:r>
            <a:r>
              <a:rPr sz="9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contato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com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bot.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As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opções</a:t>
            </a:r>
            <a:r>
              <a:rPr sz="9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menu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agendamento dependem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 produto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contratado.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DEB87E1D-F8E1-1D6F-F9B0-E9A1D5D83797}"/>
              </a:ext>
            </a:extLst>
          </p:cNvPr>
          <p:cNvSpPr txBox="1"/>
          <p:nvPr/>
        </p:nvSpPr>
        <p:spPr>
          <a:xfrm>
            <a:off x="1058672" y="4477715"/>
            <a:ext cx="4186554" cy="15497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9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85" dirty="0">
                <a:solidFill>
                  <a:srgbClr val="1C9748"/>
                </a:solidFill>
                <a:latin typeface="Arial Black"/>
                <a:cs typeface="Arial Black"/>
              </a:rPr>
              <a:t>Estou</a:t>
            </a:r>
            <a:r>
              <a:rPr sz="1400" spc="-190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1C9748"/>
                </a:solidFill>
                <a:latin typeface="Arial Black"/>
                <a:cs typeface="Arial Black"/>
              </a:rPr>
              <a:t>na</a:t>
            </a:r>
            <a:r>
              <a:rPr sz="1400" spc="-185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C9748"/>
                </a:solidFill>
                <a:latin typeface="Arial Black"/>
                <a:cs typeface="Arial Black"/>
              </a:rPr>
              <a:t>clínica</a:t>
            </a:r>
            <a:endParaRPr sz="1400" dirty="0">
              <a:solidFill>
                <a:srgbClr val="1C9748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939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Ele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escolhe</a:t>
            </a:r>
            <a:r>
              <a:rPr sz="1400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continuar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atendimento 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telefônico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com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 atendente,</a:t>
            </a:r>
            <a:r>
              <a:rPr sz="14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ou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chemeClr val="tx1"/>
                </a:solidFill>
                <a:latin typeface="Lucida Sans Unicode"/>
                <a:cs typeface="Lucida Sans Unicode"/>
              </a:rPr>
              <a:t>pode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continuar</a:t>
            </a:r>
            <a:r>
              <a:rPr sz="1400" spc="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70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400" spc="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assistência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0" dirty="0">
                <a:solidFill>
                  <a:schemeClr val="tx1"/>
                </a:solidFill>
                <a:latin typeface="Lucida Sans Unicode"/>
                <a:cs typeface="Lucida Sans Unicode"/>
              </a:rPr>
              <a:t>pelo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próprio</a:t>
            </a:r>
            <a:r>
              <a:rPr sz="1400" spc="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whatsapp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1BBC43D8-39D9-EF57-03A9-D09F897E8208}"/>
              </a:ext>
            </a:extLst>
          </p:cNvPr>
          <p:cNvSpPr txBox="1"/>
          <p:nvPr/>
        </p:nvSpPr>
        <p:spPr>
          <a:xfrm>
            <a:off x="719734" y="1951862"/>
            <a:ext cx="3003550" cy="190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solidFill>
                  <a:srgbClr val="FFFFFB"/>
                </a:solidFill>
                <a:latin typeface="Arial Black"/>
                <a:cs typeface="Arial Black"/>
              </a:rPr>
              <a:t>Apoio</a:t>
            </a:r>
            <a:r>
              <a:rPr sz="1600" spc="-145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FFFFFB"/>
                </a:solidFill>
                <a:latin typeface="Arial Black"/>
                <a:cs typeface="Arial Black"/>
              </a:rPr>
              <a:t>intermodal</a:t>
            </a:r>
            <a:r>
              <a:rPr sz="1600" spc="-125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FFFFFB"/>
                </a:solidFill>
                <a:latin typeface="Arial Black"/>
                <a:cs typeface="Arial Black"/>
              </a:rPr>
              <a:t>ao</a:t>
            </a:r>
            <a:r>
              <a:rPr sz="1600" spc="-160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B"/>
                </a:solidFill>
                <a:latin typeface="Arial Black"/>
                <a:cs typeface="Arial Black"/>
              </a:rPr>
              <a:t>usuário </a:t>
            </a:r>
            <a:r>
              <a:rPr sz="1600" spc="90" dirty="0">
                <a:solidFill>
                  <a:srgbClr val="FFFFFB"/>
                </a:solidFill>
                <a:latin typeface="Lucida Sans Unicode"/>
                <a:cs typeface="Lucida Sans Unicode"/>
              </a:rPr>
              <a:t>para</a:t>
            </a:r>
            <a:r>
              <a:rPr sz="16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dificuldades</a:t>
            </a:r>
            <a:r>
              <a:rPr sz="16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ligadas</a:t>
            </a:r>
            <a:r>
              <a:rPr sz="16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FFFFFB"/>
                </a:solidFill>
                <a:latin typeface="Lucida Sans Unicode"/>
                <a:cs typeface="Lucida Sans Unicode"/>
              </a:rPr>
              <a:t>ao </a:t>
            </a:r>
            <a:r>
              <a:rPr sz="16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atendimento</a:t>
            </a:r>
            <a:r>
              <a:rPr sz="1600" spc="7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no</a:t>
            </a:r>
            <a:r>
              <a:rPr sz="16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local</a:t>
            </a:r>
            <a:r>
              <a:rPr sz="16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 </a:t>
            </a:r>
            <a:r>
              <a:rPr sz="1600" spc="70" dirty="0">
                <a:solidFill>
                  <a:srgbClr val="FFFFFB"/>
                </a:solidFill>
                <a:latin typeface="Lucida Sans Unicode"/>
                <a:cs typeface="Lucida Sans Unicode"/>
              </a:rPr>
              <a:t>agendamento</a:t>
            </a:r>
            <a:endParaRPr sz="1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6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351155" marR="291465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inicia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contato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se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identifica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com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CPF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6019800" y="982785"/>
            <a:ext cx="6172200" cy="5875655"/>
            <a:chOff x="6019800" y="982785"/>
            <a:chExt cx="6172200" cy="58756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982785"/>
              <a:ext cx="3969384" cy="58752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9644" y="982789"/>
              <a:ext cx="4372356" cy="587520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6337" y="791082"/>
            <a:ext cx="185673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>
                <a:solidFill>
                  <a:schemeClr val="tx1"/>
                </a:solidFill>
              </a:rPr>
              <a:t>Prazer,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6337" y="1358265"/>
            <a:ext cx="4738370" cy="451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10" dirty="0">
                <a:solidFill>
                  <a:schemeClr val="tx1"/>
                </a:solidFill>
                <a:latin typeface="Lucida Sans Unicode"/>
                <a:cs typeface="Lucida Sans Unicode"/>
              </a:rPr>
              <a:t>somos</a:t>
            </a:r>
            <a:r>
              <a:rPr sz="3600" spc="-19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3600" spc="434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3600" spc="-150" dirty="0">
                <a:solidFill>
                  <a:srgbClr val="EB6238"/>
                </a:solidFill>
                <a:latin typeface="Lucida Sans Unicode"/>
                <a:cs typeface="Lucida Sans Unicode"/>
              </a:rPr>
              <a:t> </a:t>
            </a:r>
            <a:r>
              <a:rPr sz="3600" spc="-459" dirty="0">
                <a:solidFill>
                  <a:srgbClr val="EB6238"/>
                </a:solidFill>
                <a:latin typeface="Arial Black"/>
                <a:cs typeface="Arial Black"/>
              </a:rPr>
              <a:t>TEM</a:t>
            </a:r>
            <a:endParaRPr sz="3600" dirty="0">
              <a:latin typeface="Arial Black"/>
              <a:cs typeface="Arial Black"/>
            </a:endParaRPr>
          </a:p>
          <a:p>
            <a:pPr marL="12700" marR="806450">
              <a:lnSpc>
                <a:spcPct val="120000"/>
              </a:lnSpc>
              <a:spcBef>
                <a:spcPts val="1300"/>
              </a:spcBef>
            </a:pPr>
            <a:r>
              <a:rPr sz="18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Nascemos</a:t>
            </a:r>
            <a:r>
              <a:rPr sz="1800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8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do</a:t>
            </a:r>
            <a:r>
              <a:rPr sz="18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chemeClr val="tx1"/>
                </a:solidFill>
                <a:latin typeface="Lucida Sans Unicode"/>
                <a:cs typeface="Lucida Sans Unicode"/>
              </a:rPr>
              <a:t>desejo</a:t>
            </a:r>
            <a:r>
              <a:rPr sz="1800" spc="-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8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8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C9949"/>
                </a:solidFill>
                <a:latin typeface="Arial Black"/>
                <a:cs typeface="Arial Black"/>
              </a:rPr>
              <a:t>melhorar </a:t>
            </a:r>
            <a:r>
              <a:rPr sz="1800" spc="-60" dirty="0">
                <a:solidFill>
                  <a:srgbClr val="1C9949"/>
                </a:solidFill>
                <a:latin typeface="Arial Black"/>
                <a:cs typeface="Arial Black"/>
              </a:rPr>
              <a:t>o</a:t>
            </a:r>
            <a:r>
              <a:rPr sz="1800" spc="-19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800" spc="-85" dirty="0">
                <a:solidFill>
                  <a:srgbClr val="1C9949"/>
                </a:solidFill>
                <a:latin typeface="Arial Black"/>
                <a:cs typeface="Arial Black"/>
              </a:rPr>
              <a:t>acesso</a:t>
            </a:r>
            <a:r>
              <a:rPr sz="1800" spc="-20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1C9949"/>
                </a:solidFill>
                <a:latin typeface="Arial Black"/>
                <a:cs typeface="Arial Black"/>
              </a:rPr>
              <a:t>à</a:t>
            </a:r>
            <a:r>
              <a:rPr sz="1800" spc="-18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1C9949"/>
                </a:solidFill>
                <a:latin typeface="Arial Black"/>
                <a:cs typeface="Arial Black"/>
              </a:rPr>
              <a:t>saúde</a:t>
            </a:r>
            <a:r>
              <a:rPr sz="1800" spc="-20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1C9949"/>
                </a:solidFill>
                <a:latin typeface="Arial Black"/>
                <a:cs typeface="Arial Black"/>
              </a:rPr>
              <a:t>no</a:t>
            </a:r>
            <a:r>
              <a:rPr sz="1800" spc="-20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1C9949"/>
                </a:solidFill>
                <a:latin typeface="Arial Black"/>
                <a:cs typeface="Arial Black"/>
              </a:rPr>
              <a:t>Brasil</a:t>
            </a:r>
            <a:r>
              <a:rPr sz="18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.</a:t>
            </a:r>
            <a:endParaRPr sz="1800" dirty="0">
              <a:solidFill>
                <a:srgbClr val="1C9949"/>
              </a:solidFill>
              <a:latin typeface="Lucida Sans Unicode"/>
              <a:cs typeface="Lucida Sans Unicode"/>
            </a:endParaRPr>
          </a:p>
          <a:p>
            <a:pPr marL="12700" marR="144780">
              <a:lnSpc>
                <a:spcPct val="150000"/>
              </a:lnSpc>
              <a:spcBef>
                <a:spcPts val="1410"/>
              </a:spcBef>
            </a:pPr>
            <a:r>
              <a:rPr sz="14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Somos</a:t>
            </a:r>
            <a:r>
              <a:rPr sz="1400" spc="-8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um</a:t>
            </a:r>
            <a:r>
              <a:rPr sz="1400" spc="-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ecossistema</a:t>
            </a:r>
            <a:r>
              <a:rPr sz="1400" spc="-9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completo</a:t>
            </a:r>
            <a:r>
              <a:rPr sz="1400" spc="-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com</a:t>
            </a:r>
            <a:r>
              <a:rPr sz="14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60" dirty="0">
                <a:solidFill>
                  <a:srgbClr val="4A3E40"/>
                </a:solidFill>
                <a:latin typeface="Arial Black"/>
                <a:cs typeface="Arial Black"/>
              </a:rPr>
              <a:t>serviços</a:t>
            </a:r>
            <a:r>
              <a:rPr sz="1400" spc="-195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4A3E40"/>
                </a:solidFill>
                <a:latin typeface="Arial Black"/>
                <a:cs typeface="Arial Black"/>
              </a:rPr>
              <a:t>de </a:t>
            </a:r>
            <a:r>
              <a:rPr sz="1400" spc="-30" dirty="0">
                <a:solidFill>
                  <a:srgbClr val="4A3E40"/>
                </a:solidFill>
                <a:latin typeface="Arial Black"/>
                <a:cs typeface="Arial Black"/>
              </a:rPr>
              <a:t>saúde</a:t>
            </a:r>
            <a:r>
              <a:rPr sz="1400" spc="-95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90" dirty="0">
                <a:solidFill>
                  <a:srgbClr val="4A3E40"/>
                </a:solidFill>
                <a:latin typeface="Lucida Sans Unicode"/>
                <a:cs typeface="Lucida Sans Unicode"/>
              </a:rPr>
              <a:t>para</a:t>
            </a:r>
            <a:r>
              <a:rPr sz="1400" spc="-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4A3E40"/>
                </a:solidFill>
                <a:latin typeface="Arial Black"/>
                <a:cs typeface="Arial Black"/>
              </a:rPr>
              <a:t>todas</a:t>
            </a:r>
            <a:r>
              <a:rPr sz="1400" spc="-19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40" dirty="0">
                <a:solidFill>
                  <a:srgbClr val="4A3E40"/>
                </a:solidFill>
                <a:latin typeface="Arial Black"/>
                <a:cs typeface="Arial Black"/>
              </a:rPr>
              <a:t>as</a:t>
            </a:r>
            <a:r>
              <a:rPr sz="1400" spc="-155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60" dirty="0">
                <a:solidFill>
                  <a:srgbClr val="4A3E40"/>
                </a:solidFill>
                <a:latin typeface="Arial Black"/>
                <a:cs typeface="Arial Black"/>
              </a:rPr>
              <a:t>fases</a:t>
            </a:r>
            <a:r>
              <a:rPr sz="1400" spc="-165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4A3E40"/>
                </a:solidFill>
                <a:latin typeface="Arial Black"/>
                <a:cs typeface="Arial Black"/>
              </a:rPr>
              <a:t>da</a:t>
            </a:r>
            <a:r>
              <a:rPr sz="1400" spc="-155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4A3E40"/>
                </a:solidFill>
                <a:latin typeface="Arial Black"/>
                <a:cs typeface="Arial Black"/>
              </a:rPr>
              <a:t>vida</a:t>
            </a:r>
            <a:r>
              <a:rPr sz="14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.</a:t>
            </a:r>
            <a:endParaRPr sz="1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4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4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Desenvolvemos</a:t>
            </a:r>
            <a:r>
              <a:rPr sz="1400" spc="-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um</a:t>
            </a:r>
            <a:r>
              <a:rPr sz="14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modelo</a:t>
            </a:r>
            <a:r>
              <a:rPr sz="14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capaz</a:t>
            </a:r>
            <a:r>
              <a:rPr sz="14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4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4A3E40"/>
                </a:solidFill>
                <a:latin typeface="Arial Black"/>
                <a:cs typeface="Arial Black"/>
              </a:rPr>
              <a:t>conectar </a:t>
            </a:r>
            <a:r>
              <a:rPr sz="1400" spc="-40" dirty="0">
                <a:solidFill>
                  <a:srgbClr val="4A3E40"/>
                </a:solidFill>
                <a:latin typeface="Arial Black"/>
                <a:cs typeface="Arial Black"/>
              </a:rPr>
              <a:t>diversas</a:t>
            </a:r>
            <a:r>
              <a:rPr sz="1400" spc="-15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65" dirty="0">
                <a:solidFill>
                  <a:srgbClr val="4A3E40"/>
                </a:solidFill>
                <a:latin typeface="Arial Black"/>
                <a:cs typeface="Arial Black"/>
              </a:rPr>
              <a:t>soluções</a:t>
            </a:r>
            <a:r>
              <a:rPr sz="1400" spc="-17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75" dirty="0">
                <a:solidFill>
                  <a:srgbClr val="4A3E40"/>
                </a:solidFill>
                <a:latin typeface="Arial Black"/>
                <a:cs typeface="Arial Black"/>
              </a:rPr>
              <a:t>e</a:t>
            </a:r>
            <a:r>
              <a:rPr sz="1400" spc="-13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4A3E40"/>
                </a:solidFill>
                <a:latin typeface="Arial Black"/>
                <a:cs typeface="Arial Black"/>
              </a:rPr>
              <a:t>profissionais</a:t>
            </a:r>
            <a:r>
              <a:rPr sz="1400" spc="-175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4A3E40"/>
                </a:solidFill>
                <a:latin typeface="Arial Black"/>
                <a:cs typeface="Arial Black"/>
              </a:rPr>
              <a:t>de</a:t>
            </a:r>
            <a:r>
              <a:rPr sz="1400" spc="-13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rgbClr val="4A3E40"/>
                </a:solidFill>
                <a:latin typeface="Arial Black"/>
                <a:cs typeface="Arial Black"/>
              </a:rPr>
              <a:t>saúde</a:t>
            </a:r>
            <a:r>
              <a:rPr sz="1400" spc="-14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para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entregar</a:t>
            </a:r>
            <a:r>
              <a:rPr sz="14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ao</a:t>
            </a:r>
            <a:r>
              <a:rPr sz="14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4A3E40"/>
                </a:solidFill>
                <a:latin typeface="Arial Black"/>
                <a:cs typeface="Arial Black"/>
              </a:rPr>
              <a:t>consumidor</a:t>
            </a:r>
            <a:r>
              <a:rPr sz="1400" spc="-6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pacotes</a:t>
            </a:r>
            <a:r>
              <a:rPr sz="14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que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tenham</a:t>
            </a:r>
            <a:r>
              <a:rPr sz="14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maior </a:t>
            </a:r>
            <a:r>
              <a:rPr sz="14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aderência</a:t>
            </a:r>
            <a:r>
              <a:rPr sz="1400" spc="-6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170" dirty="0">
                <a:solidFill>
                  <a:srgbClr val="4A3E40"/>
                </a:solidFill>
                <a:latin typeface="Lucida Sans Unicode"/>
                <a:cs typeface="Lucida Sans Unicode"/>
              </a:rPr>
              <a:t>a</a:t>
            </a:r>
            <a:r>
              <a:rPr sz="140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sua</a:t>
            </a:r>
            <a:r>
              <a:rPr sz="14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55" dirty="0">
                <a:solidFill>
                  <a:srgbClr val="4A3E40"/>
                </a:solidFill>
                <a:latin typeface="Arial Black"/>
                <a:cs typeface="Arial Black"/>
              </a:rPr>
              <a:t>necessidade</a:t>
            </a:r>
            <a:r>
              <a:rPr sz="1400" spc="-17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rgbClr val="4A3E40"/>
                </a:solidFill>
                <a:latin typeface="Arial Black"/>
                <a:cs typeface="Arial Black"/>
              </a:rPr>
              <a:t>ou</a:t>
            </a:r>
            <a:r>
              <a:rPr sz="1400" spc="-16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70" dirty="0">
                <a:solidFill>
                  <a:srgbClr val="4A3E40"/>
                </a:solidFill>
                <a:latin typeface="Arial Black"/>
                <a:cs typeface="Arial Black"/>
              </a:rPr>
              <a:t>estilo</a:t>
            </a:r>
            <a:r>
              <a:rPr sz="1400" spc="-19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45" dirty="0">
                <a:solidFill>
                  <a:srgbClr val="4A3E40"/>
                </a:solidFill>
                <a:latin typeface="Arial Black"/>
                <a:cs typeface="Arial Black"/>
              </a:rPr>
              <a:t>de</a:t>
            </a:r>
            <a:r>
              <a:rPr sz="1400" spc="-14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4A3E40"/>
                </a:solidFill>
                <a:latin typeface="Arial Black"/>
                <a:cs typeface="Arial Black"/>
              </a:rPr>
              <a:t>vida.</a:t>
            </a:r>
            <a:endParaRPr sz="14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630"/>
              </a:spcBef>
            </a:pPr>
            <a:endParaRPr sz="1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solidFill>
                  <a:srgbClr val="1C9949"/>
                </a:solidFill>
                <a:latin typeface="Arial Black"/>
                <a:cs typeface="Arial Black"/>
              </a:rPr>
              <a:t>Acreditamos</a:t>
            </a:r>
            <a:r>
              <a:rPr sz="1600" spc="-11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1C9949"/>
                </a:solidFill>
                <a:latin typeface="Arial Black"/>
                <a:cs typeface="Arial Black"/>
              </a:rPr>
              <a:t>no</a:t>
            </a:r>
            <a:r>
              <a:rPr sz="1600" spc="-14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600" spc="-35" dirty="0">
                <a:solidFill>
                  <a:srgbClr val="1C9949"/>
                </a:solidFill>
                <a:latin typeface="Arial Black"/>
                <a:cs typeface="Arial Black"/>
              </a:rPr>
              <a:t>valor</a:t>
            </a:r>
            <a:r>
              <a:rPr sz="1600" spc="-13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1C9949"/>
                </a:solidFill>
                <a:latin typeface="Arial Black"/>
                <a:cs typeface="Arial Black"/>
              </a:rPr>
              <a:t>genuíno</a:t>
            </a:r>
            <a:r>
              <a:rPr sz="1600" spc="-15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1C9949"/>
                </a:solidFill>
                <a:latin typeface="Arial Black"/>
                <a:cs typeface="Arial Black"/>
              </a:rPr>
              <a:t>do</a:t>
            </a:r>
            <a:r>
              <a:rPr sz="1600" spc="-15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1C9949"/>
                </a:solidFill>
                <a:latin typeface="Arial Black"/>
                <a:cs typeface="Arial Black"/>
              </a:rPr>
              <a:t>cuidado.</a:t>
            </a:r>
            <a:endParaRPr sz="1600" dirty="0">
              <a:solidFill>
                <a:srgbClr val="1C9949"/>
              </a:solidFill>
              <a:latin typeface="Arial Black"/>
              <a:cs typeface="Arial Black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E4E423-1342-FB4F-60F6-FDB7A73D4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1A309B6-6B2A-2C86-91AD-FE2F9A2E6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516263" y="3533526"/>
            <a:ext cx="360045" cy="360680"/>
            <a:chOff x="516263" y="3196213"/>
            <a:chExt cx="360045" cy="360680"/>
          </a:xfrm>
        </p:grpSpPr>
        <p:sp>
          <p:nvSpPr>
            <p:cNvPr id="9" name="object 9"/>
            <p:cNvSpPr/>
            <p:nvPr/>
          </p:nvSpPr>
          <p:spPr>
            <a:xfrm>
              <a:off x="516263" y="3196213"/>
              <a:ext cx="327025" cy="352425"/>
            </a:xfrm>
            <a:custGeom>
              <a:avLst/>
              <a:gdLst/>
              <a:ahLst/>
              <a:cxnLst/>
              <a:rect l="l" t="t" r="r" b="b"/>
              <a:pathLst>
                <a:path w="327025" h="352425">
                  <a:moveTo>
                    <a:pt x="238588" y="0"/>
                  </a:moveTo>
                  <a:lnTo>
                    <a:pt x="226586" y="1740"/>
                  </a:lnTo>
                  <a:lnTo>
                    <a:pt x="222221" y="6604"/>
                  </a:lnTo>
                  <a:lnTo>
                    <a:pt x="221653" y="17067"/>
                  </a:lnTo>
                  <a:lnTo>
                    <a:pt x="221836" y="21240"/>
                  </a:lnTo>
                  <a:lnTo>
                    <a:pt x="221836" y="25623"/>
                  </a:lnTo>
                  <a:lnTo>
                    <a:pt x="104617" y="25623"/>
                  </a:lnTo>
                  <a:lnTo>
                    <a:pt x="104494" y="6123"/>
                  </a:lnTo>
                  <a:lnTo>
                    <a:pt x="99132" y="690"/>
                  </a:lnTo>
                  <a:lnTo>
                    <a:pt x="84780" y="848"/>
                  </a:lnTo>
                  <a:lnTo>
                    <a:pt x="79632" y="6228"/>
                  </a:lnTo>
                  <a:lnTo>
                    <a:pt x="79517" y="25868"/>
                  </a:lnTo>
                  <a:lnTo>
                    <a:pt x="63548" y="25868"/>
                  </a:lnTo>
                  <a:lnTo>
                    <a:pt x="18310" y="44094"/>
                  </a:lnTo>
                  <a:lnTo>
                    <a:pt x="69" y="89161"/>
                  </a:lnTo>
                  <a:lnTo>
                    <a:pt x="0" y="139100"/>
                  </a:lnTo>
                  <a:lnTo>
                    <a:pt x="143" y="294737"/>
                  </a:lnTo>
                  <a:lnTo>
                    <a:pt x="24683" y="339581"/>
                  </a:lnTo>
                  <a:lnTo>
                    <a:pt x="63086" y="352388"/>
                  </a:lnTo>
                  <a:lnTo>
                    <a:pt x="161608" y="352410"/>
                  </a:lnTo>
                  <a:lnTo>
                    <a:pt x="165029" y="352252"/>
                  </a:lnTo>
                  <a:lnTo>
                    <a:pt x="174161" y="349851"/>
                  </a:lnTo>
                  <a:lnTo>
                    <a:pt x="178010" y="341211"/>
                  </a:lnTo>
                  <a:lnTo>
                    <a:pt x="171782" y="329036"/>
                  </a:lnTo>
                  <a:lnTo>
                    <a:pt x="167268" y="327254"/>
                  </a:lnTo>
                  <a:lnTo>
                    <a:pt x="64575" y="327296"/>
                  </a:lnTo>
                  <a:lnTo>
                    <a:pt x="48755" y="324449"/>
                  </a:lnTo>
                  <a:lnTo>
                    <a:pt x="36306" y="316549"/>
                  </a:lnTo>
                  <a:lnTo>
                    <a:pt x="28148" y="304435"/>
                  </a:lnTo>
                  <a:lnTo>
                    <a:pt x="25203" y="288948"/>
                  </a:lnTo>
                  <a:lnTo>
                    <a:pt x="25128" y="239004"/>
                  </a:lnTo>
                  <a:lnTo>
                    <a:pt x="25340" y="83484"/>
                  </a:lnTo>
                  <a:lnTo>
                    <a:pt x="49506" y="53306"/>
                  </a:lnTo>
                  <a:lnTo>
                    <a:pt x="64003" y="50079"/>
                  </a:lnTo>
                  <a:lnTo>
                    <a:pt x="79517" y="51658"/>
                  </a:lnTo>
                  <a:lnTo>
                    <a:pt x="79632" y="70326"/>
                  </a:lnTo>
                  <a:lnTo>
                    <a:pt x="84906" y="75908"/>
                  </a:lnTo>
                  <a:lnTo>
                    <a:pt x="98904" y="76223"/>
                  </a:lnTo>
                  <a:lnTo>
                    <a:pt x="104494" y="70528"/>
                  </a:lnTo>
                  <a:lnTo>
                    <a:pt x="104625" y="51220"/>
                  </a:lnTo>
                  <a:lnTo>
                    <a:pt x="221810" y="51220"/>
                  </a:lnTo>
                  <a:lnTo>
                    <a:pt x="221740" y="58980"/>
                  </a:lnTo>
                  <a:lnTo>
                    <a:pt x="222020" y="70379"/>
                  </a:lnTo>
                  <a:lnTo>
                    <a:pt x="227452" y="76074"/>
                  </a:lnTo>
                  <a:lnTo>
                    <a:pt x="241501" y="76074"/>
                  </a:lnTo>
                  <a:lnTo>
                    <a:pt x="246776" y="70484"/>
                  </a:lnTo>
                  <a:lnTo>
                    <a:pt x="246925" y="51597"/>
                  </a:lnTo>
                  <a:lnTo>
                    <a:pt x="255148" y="51597"/>
                  </a:lnTo>
                  <a:lnTo>
                    <a:pt x="292980" y="64638"/>
                  </a:lnTo>
                  <a:lnTo>
                    <a:pt x="301659" y="131914"/>
                  </a:lnTo>
                  <a:lnTo>
                    <a:pt x="302394" y="135090"/>
                  </a:lnTo>
                  <a:lnTo>
                    <a:pt x="306628" y="142290"/>
                  </a:lnTo>
                  <a:lnTo>
                    <a:pt x="312410" y="144030"/>
                  </a:lnTo>
                  <a:lnTo>
                    <a:pt x="323144" y="140732"/>
                  </a:lnTo>
                  <a:lnTo>
                    <a:pt x="326538" y="136157"/>
                  </a:lnTo>
                  <a:lnTo>
                    <a:pt x="326706" y="108685"/>
                  </a:lnTo>
                  <a:lnTo>
                    <a:pt x="326529" y="87692"/>
                  </a:lnTo>
                  <a:lnTo>
                    <a:pt x="301770" y="38590"/>
                  </a:lnTo>
                  <a:lnTo>
                    <a:pt x="262761" y="25843"/>
                  </a:lnTo>
                  <a:lnTo>
                    <a:pt x="246925" y="25859"/>
                  </a:lnTo>
                  <a:lnTo>
                    <a:pt x="247003" y="19149"/>
                  </a:lnTo>
                  <a:lnTo>
                    <a:pt x="246872" y="11372"/>
                  </a:lnTo>
                  <a:lnTo>
                    <a:pt x="244335" y="3280"/>
                  </a:lnTo>
                  <a:lnTo>
                    <a:pt x="238588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794" y="3364362"/>
              <a:ext cx="153314" cy="1924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3133" y="3330777"/>
              <a:ext cx="110489" cy="92710"/>
            </a:xfrm>
            <a:custGeom>
              <a:avLst/>
              <a:gdLst/>
              <a:ahLst/>
              <a:cxnLst/>
              <a:rect l="l" t="t" r="r" b="b"/>
              <a:pathLst>
                <a:path w="110490" h="92710">
                  <a:moveTo>
                    <a:pt x="77165" y="5689"/>
                  </a:moveTo>
                  <a:lnTo>
                    <a:pt x="71818" y="139"/>
                  </a:lnTo>
                  <a:lnTo>
                    <a:pt x="51384" y="0"/>
                  </a:lnTo>
                  <a:lnTo>
                    <a:pt x="5461" y="127"/>
                  </a:lnTo>
                  <a:lnTo>
                    <a:pt x="25" y="5613"/>
                  </a:lnTo>
                  <a:lnTo>
                    <a:pt x="152" y="19850"/>
                  </a:lnTo>
                  <a:lnTo>
                    <a:pt x="5702" y="25044"/>
                  </a:lnTo>
                  <a:lnTo>
                    <a:pt x="38519" y="25133"/>
                  </a:lnTo>
                  <a:lnTo>
                    <a:pt x="71564" y="25031"/>
                  </a:lnTo>
                  <a:lnTo>
                    <a:pt x="76936" y="19913"/>
                  </a:lnTo>
                  <a:lnTo>
                    <a:pt x="77165" y="5689"/>
                  </a:lnTo>
                  <a:close/>
                </a:path>
                <a:path w="110490" h="92710">
                  <a:moveTo>
                    <a:pt x="109905" y="81699"/>
                  </a:moveTo>
                  <a:lnTo>
                    <a:pt x="107010" y="70993"/>
                  </a:lnTo>
                  <a:lnTo>
                    <a:pt x="102387" y="67246"/>
                  </a:lnTo>
                  <a:lnTo>
                    <a:pt x="54648" y="67170"/>
                  </a:lnTo>
                  <a:lnTo>
                    <a:pt x="5702" y="67195"/>
                  </a:lnTo>
                  <a:lnTo>
                    <a:pt x="165" y="72199"/>
                  </a:lnTo>
                  <a:lnTo>
                    <a:pt x="0" y="86741"/>
                  </a:lnTo>
                  <a:lnTo>
                    <a:pt x="5626" y="92214"/>
                  </a:lnTo>
                  <a:lnTo>
                    <a:pt x="98018" y="92163"/>
                  </a:lnTo>
                  <a:lnTo>
                    <a:pt x="100774" y="91376"/>
                  </a:lnTo>
                  <a:lnTo>
                    <a:pt x="107873" y="87414"/>
                  </a:lnTo>
                  <a:lnTo>
                    <a:pt x="109905" y="81699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47026" y="4053714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482"/>
                </a:moveTo>
                <a:lnTo>
                  <a:pt x="0" y="308482"/>
                </a:lnTo>
                <a:lnTo>
                  <a:pt x="38100" y="384682"/>
                </a:lnTo>
                <a:lnTo>
                  <a:pt x="69850" y="321182"/>
                </a:lnTo>
                <a:lnTo>
                  <a:pt x="31750" y="321182"/>
                </a:lnTo>
                <a:lnTo>
                  <a:pt x="31750" y="308482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182"/>
                </a:lnTo>
                <a:lnTo>
                  <a:pt x="44450" y="321182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482"/>
                </a:moveTo>
                <a:lnTo>
                  <a:pt x="44450" y="308482"/>
                </a:lnTo>
                <a:lnTo>
                  <a:pt x="44450" y="321182"/>
                </a:lnTo>
                <a:lnTo>
                  <a:pt x="69850" y="321182"/>
                </a:lnTo>
                <a:lnTo>
                  <a:pt x="76200" y="308482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04151" y="4598166"/>
            <a:ext cx="384175" cy="360680"/>
            <a:chOff x="504151" y="4260853"/>
            <a:chExt cx="384175" cy="360680"/>
          </a:xfrm>
        </p:grpSpPr>
        <p:sp>
          <p:nvSpPr>
            <p:cNvPr id="14" name="object 14"/>
            <p:cNvSpPr/>
            <p:nvPr/>
          </p:nvSpPr>
          <p:spPr>
            <a:xfrm>
              <a:off x="636295" y="4296905"/>
              <a:ext cx="252095" cy="288290"/>
            </a:xfrm>
            <a:custGeom>
              <a:avLst/>
              <a:gdLst/>
              <a:ahLst/>
              <a:cxnLst/>
              <a:rect l="l" t="t" r="r" b="b"/>
              <a:pathLst>
                <a:path w="252094" h="288289">
                  <a:moveTo>
                    <a:pt x="251942" y="273773"/>
                  </a:moveTo>
                  <a:lnTo>
                    <a:pt x="249174" y="267309"/>
                  </a:lnTo>
                  <a:lnTo>
                    <a:pt x="244246" y="265264"/>
                  </a:lnTo>
                  <a:lnTo>
                    <a:pt x="12192" y="265341"/>
                  </a:lnTo>
                  <a:lnTo>
                    <a:pt x="5461" y="265836"/>
                  </a:lnTo>
                  <a:lnTo>
                    <a:pt x="1130" y="269989"/>
                  </a:lnTo>
                  <a:lnTo>
                    <a:pt x="0" y="280771"/>
                  </a:lnTo>
                  <a:lnTo>
                    <a:pt x="3213" y="285813"/>
                  </a:lnTo>
                  <a:lnTo>
                    <a:pt x="10541" y="287782"/>
                  </a:lnTo>
                  <a:lnTo>
                    <a:pt x="244551" y="287985"/>
                  </a:lnTo>
                  <a:lnTo>
                    <a:pt x="249466" y="285711"/>
                  </a:lnTo>
                  <a:lnTo>
                    <a:pt x="251942" y="279019"/>
                  </a:lnTo>
                  <a:lnTo>
                    <a:pt x="251942" y="273773"/>
                  </a:lnTo>
                  <a:close/>
                </a:path>
                <a:path w="252094" h="288289">
                  <a:moveTo>
                    <a:pt x="251942" y="140982"/>
                  </a:moveTo>
                  <a:lnTo>
                    <a:pt x="248945" y="134493"/>
                  </a:lnTo>
                  <a:lnTo>
                    <a:pt x="243801" y="132613"/>
                  </a:lnTo>
                  <a:lnTo>
                    <a:pt x="12115" y="132664"/>
                  </a:lnTo>
                  <a:lnTo>
                    <a:pt x="4800" y="133350"/>
                  </a:lnTo>
                  <a:lnTo>
                    <a:pt x="444" y="138226"/>
                  </a:lnTo>
                  <a:lnTo>
                    <a:pt x="609" y="150901"/>
                  </a:lnTo>
                  <a:lnTo>
                    <a:pt x="5626" y="155232"/>
                  </a:lnTo>
                  <a:lnTo>
                    <a:pt x="243801" y="155359"/>
                  </a:lnTo>
                  <a:lnTo>
                    <a:pt x="248958" y="153479"/>
                  </a:lnTo>
                  <a:lnTo>
                    <a:pt x="251942" y="146989"/>
                  </a:lnTo>
                  <a:lnTo>
                    <a:pt x="251942" y="140982"/>
                  </a:lnTo>
                  <a:close/>
                </a:path>
                <a:path w="252094" h="288289">
                  <a:moveTo>
                    <a:pt x="251942" y="8940"/>
                  </a:moveTo>
                  <a:lnTo>
                    <a:pt x="249453" y="2273"/>
                  </a:lnTo>
                  <a:lnTo>
                    <a:pt x="244538" y="0"/>
                  </a:lnTo>
                  <a:lnTo>
                    <a:pt x="14439" y="114"/>
                  </a:lnTo>
                  <a:lnTo>
                    <a:pt x="10160" y="241"/>
                  </a:lnTo>
                  <a:lnTo>
                    <a:pt x="3848" y="2032"/>
                  </a:lnTo>
                  <a:lnTo>
                    <a:pt x="800" y="6096"/>
                  </a:lnTo>
                  <a:lnTo>
                    <a:pt x="292" y="15354"/>
                  </a:lnTo>
                  <a:lnTo>
                    <a:pt x="2184" y="19202"/>
                  </a:lnTo>
                  <a:lnTo>
                    <a:pt x="8864" y="22225"/>
                  </a:lnTo>
                  <a:lnTo>
                    <a:pt x="11633" y="22529"/>
                  </a:lnTo>
                  <a:lnTo>
                    <a:pt x="244259" y="22694"/>
                  </a:lnTo>
                  <a:lnTo>
                    <a:pt x="249186" y="20637"/>
                  </a:lnTo>
                  <a:lnTo>
                    <a:pt x="251942" y="14198"/>
                  </a:lnTo>
                  <a:lnTo>
                    <a:pt x="251942" y="894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93" y="4260853"/>
              <a:ext cx="94673" cy="948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151" y="4526103"/>
              <a:ext cx="94745" cy="948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151" y="4393536"/>
              <a:ext cx="94737" cy="94704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645426" y="5117720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610"/>
                </a:moveTo>
                <a:lnTo>
                  <a:pt x="0" y="308610"/>
                </a:lnTo>
                <a:lnTo>
                  <a:pt x="38100" y="384810"/>
                </a:lnTo>
                <a:lnTo>
                  <a:pt x="69850" y="321310"/>
                </a:lnTo>
                <a:lnTo>
                  <a:pt x="31750" y="321310"/>
                </a:lnTo>
                <a:lnTo>
                  <a:pt x="31750" y="308610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310"/>
                </a:lnTo>
                <a:lnTo>
                  <a:pt x="44450" y="321310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610"/>
                </a:moveTo>
                <a:lnTo>
                  <a:pt x="44450" y="308610"/>
                </a:lnTo>
                <a:lnTo>
                  <a:pt x="44450" y="321310"/>
                </a:lnTo>
                <a:lnTo>
                  <a:pt x="69850" y="321310"/>
                </a:lnTo>
                <a:lnTo>
                  <a:pt x="76200" y="308610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0375" y="907670"/>
            <a:ext cx="4757420" cy="7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chemeClr val="tx1"/>
                </a:solidFill>
              </a:rPr>
              <a:t>Jornada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125" dirty="0">
                <a:solidFill>
                  <a:schemeClr val="tx1"/>
                </a:solidFill>
              </a:rPr>
              <a:t>de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100" dirty="0">
                <a:solidFill>
                  <a:schemeClr val="tx1"/>
                </a:solidFill>
              </a:rPr>
              <a:t>Agendamento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370" dirty="0">
                <a:solidFill>
                  <a:schemeClr val="tx1"/>
                </a:solidFill>
              </a:rPr>
              <a:t>–</a:t>
            </a:r>
          </a:p>
          <a:p>
            <a:pPr marL="178435">
              <a:lnSpc>
                <a:spcPct val="100000"/>
              </a:lnSpc>
              <a:spcBef>
                <a:spcPts val="5"/>
              </a:spcBef>
            </a:pPr>
            <a:r>
              <a:rPr spc="-65" dirty="0">
                <a:solidFill>
                  <a:srgbClr val="1C9748"/>
                </a:solidFill>
                <a:latin typeface="Arial Black"/>
                <a:cs typeface="Arial Black"/>
              </a:rPr>
              <a:t>Outras</a:t>
            </a:r>
            <a:r>
              <a:rPr spc="-270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1C9748"/>
                </a:solidFill>
                <a:latin typeface="Arial Black"/>
                <a:cs typeface="Arial Black"/>
              </a:rPr>
              <a:t>opções</a:t>
            </a:r>
          </a:p>
        </p:txBody>
      </p:sp>
      <p:sp>
        <p:nvSpPr>
          <p:cNvPr id="21" name="object 21"/>
          <p:cNvSpPr/>
          <p:nvPr/>
        </p:nvSpPr>
        <p:spPr>
          <a:xfrm>
            <a:off x="506417" y="5627707"/>
            <a:ext cx="380365" cy="431800"/>
          </a:xfrm>
          <a:custGeom>
            <a:avLst/>
            <a:gdLst/>
            <a:ahLst/>
            <a:cxnLst/>
            <a:rect l="l" t="t" r="r" b="b"/>
            <a:pathLst>
              <a:path w="380365" h="431800">
                <a:moveTo>
                  <a:pt x="197115" y="356116"/>
                </a:moveTo>
                <a:lnTo>
                  <a:pt x="158093" y="373090"/>
                </a:lnTo>
                <a:lnTo>
                  <a:pt x="152264" y="394313"/>
                </a:lnTo>
                <a:lnTo>
                  <a:pt x="153759" y="404272"/>
                </a:lnTo>
                <a:lnTo>
                  <a:pt x="185917" y="431240"/>
                </a:lnTo>
                <a:lnTo>
                  <a:pt x="195139" y="431240"/>
                </a:lnTo>
                <a:lnTo>
                  <a:pt x="195688" y="430997"/>
                </a:lnTo>
                <a:lnTo>
                  <a:pt x="196171" y="430680"/>
                </a:lnTo>
                <a:lnTo>
                  <a:pt x="196384" y="430680"/>
                </a:lnTo>
                <a:lnTo>
                  <a:pt x="225502" y="407106"/>
                </a:lnTo>
                <a:lnTo>
                  <a:pt x="227656" y="406070"/>
                </a:lnTo>
                <a:lnTo>
                  <a:pt x="183335" y="406070"/>
                </a:lnTo>
                <a:lnTo>
                  <a:pt x="177447" y="400084"/>
                </a:lnTo>
                <a:lnTo>
                  <a:pt x="177570" y="386328"/>
                </a:lnTo>
                <a:lnTo>
                  <a:pt x="183229" y="380764"/>
                </a:lnTo>
                <a:lnTo>
                  <a:pt x="226649" y="380764"/>
                </a:lnTo>
                <a:lnTo>
                  <a:pt x="225554" y="379993"/>
                </a:lnTo>
                <a:lnTo>
                  <a:pt x="224587" y="377882"/>
                </a:lnTo>
                <a:lnTo>
                  <a:pt x="217693" y="367355"/>
                </a:lnTo>
                <a:lnTo>
                  <a:pt x="208366" y="359984"/>
                </a:lnTo>
                <a:lnTo>
                  <a:pt x="197115" y="356116"/>
                </a:lnTo>
                <a:close/>
              </a:path>
              <a:path w="380365" h="431800">
                <a:moveTo>
                  <a:pt x="326965" y="354923"/>
                </a:moveTo>
                <a:lnTo>
                  <a:pt x="296758" y="354923"/>
                </a:lnTo>
                <a:lnTo>
                  <a:pt x="301462" y="355172"/>
                </a:lnTo>
                <a:lnTo>
                  <a:pt x="296940" y="364913"/>
                </a:lnTo>
                <a:lnTo>
                  <a:pt x="296874" y="365054"/>
                </a:lnTo>
                <a:lnTo>
                  <a:pt x="288768" y="373090"/>
                </a:lnTo>
                <a:lnTo>
                  <a:pt x="278044" y="378531"/>
                </a:lnTo>
                <a:lnTo>
                  <a:pt x="264791" y="380764"/>
                </a:lnTo>
                <a:lnTo>
                  <a:pt x="197112" y="380764"/>
                </a:lnTo>
                <a:lnTo>
                  <a:pt x="202584" y="386328"/>
                </a:lnTo>
                <a:lnTo>
                  <a:pt x="202679" y="400306"/>
                </a:lnTo>
                <a:lnTo>
                  <a:pt x="196817" y="406070"/>
                </a:lnTo>
                <a:lnTo>
                  <a:pt x="271006" y="406070"/>
                </a:lnTo>
                <a:lnTo>
                  <a:pt x="315230" y="382371"/>
                </a:lnTo>
                <a:lnTo>
                  <a:pt x="326872" y="355479"/>
                </a:lnTo>
                <a:lnTo>
                  <a:pt x="326965" y="354923"/>
                </a:lnTo>
                <a:close/>
              </a:path>
              <a:path w="380365" h="431800">
                <a:moveTo>
                  <a:pt x="296162" y="177005"/>
                </a:moveTo>
                <a:lnTo>
                  <a:pt x="255945" y="201312"/>
                </a:lnTo>
                <a:lnTo>
                  <a:pt x="253496" y="214489"/>
                </a:lnTo>
                <a:lnTo>
                  <a:pt x="253505" y="317744"/>
                </a:lnTo>
                <a:lnTo>
                  <a:pt x="282184" y="353958"/>
                </a:lnTo>
                <a:lnTo>
                  <a:pt x="288384" y="355479"/>
                </a:lnTo>
                <a:lnTo>
                  <a:pt x="294186" y="354923"/>
                </a:lnTo>
                <a:lnTo>
                  <a:pt x="326965" y="354923"/>
                </a:lnTo>
                <a:lnTo>
                  <a:pt x="329159" y="341818"/>
                </a:lnTo>
                <a:lnTo>
                  <a:pt x="329200" y="330269"/>
                </a:lnTo>
                <a:lnTo>
                  <a:pt x="293948" y="330269"/>
                </a:lnTo>
                <a:lnTo>
                  <a:pt x="286379" y="329020"/>
                </a:lnTo>
                <a:lnTo>
                  <a:pt x="280917" y="326601"/>
                </a:lnTo>
                <a:lnTo>
                  <a:pt x="278717" y="322318"/>
                </a:lnTo>
                <a:lnTo>
                  <a:pt x="278697" y="215324"/>
                </a:lnTo>
                <a:lnTo>
                  <a:pt x="280233" y="208817"/>
                </a:lnTo>
                <a:lnTo>
                  <a:pt x="284260" y="204123"/>
                </a:lnTo>
                <a:lnTo>
                  <a:pt x="289872" y="201989"/>
                </a:lnTo>
                <a:lnTo>
                  <a:pt x="331766" y="201989"/>
                </a:lnTo>
                <a:lnTo>
                  <a:pt x="329351" y="201832"/>
                </a:lnTo>
                <a:lnTo>
                  <a:pt x="328230" y="201832"/>
                </a:lnTo>
                <a:lnTo>
                  <a:pt x="326575" y="200443"/>
                </a:lnTo>
                <a:lnTo>
                  <a:pt x="326021" y="199396"/>
                </a:lnTo>
                <a:lnTo>
                  <a:pt x="325920" y="199185"/>
                </a:lnTo>
                <a:lnTo>
                  <a:pt x="318463" y="188407"/>
                </a:lnTo>
                <a:lnTo>
                  <a:pt x="318342" y="188232"/>
                </a:lnTo>
                <a:lnTo>
                  <a:pt x="308153" y="180696"/>
                </a:lnTo>
                <a:lnTo>
                  <a:pt x="296162" y="177005"/>
                </a:lnTo>
                <a:close/>
              </a:path>
              <a:path w="380365" h="431800">
                <a:moveTo>
                  <a:pt x="124498" y="201989"/>
                </a:moveTo>
                <a:lnTo>
                  <a:pt x="87758" y="201989"/>
                </a:lnTo>
                <a:lnTo>
                  <a:pt x="93994" y="203072"/>
                </a:lnTo>
                <a:lnTo>
                  <a:pt x="99429" y="205535"/>
                </a:lnTo>
                <a:lnTo>
                  <a:pt x="101581" y="209959"/>
                </a:lnTo>
                <a:lnTo>
                  <a:pt x="101584" y="324385"/>
                </a:lnTo>
                <a:lnTo>
                  <a:pt x="96241" y="330269"/>
                </a:lnTo>
                <a:lnTo>
                  <a:pt x="52706" y="330269"/>
                </a:lnTo>
                <a:lnTo>
                  <a:pt x="53518" y="330647"/>
                </a:lnTo>
                <a:lnTo>
                  <a:pt x="54511" y="332811"/>
                </a:lnTo>
                <a:lnTo>
                  <a:pt x="61831" y="343718"/>
                </a:lnTo>
                <a:lnTo>
                  <a:pt x="71776" y="351204"/>
                </a:lnTo>
                <a:lnTo>
                  <a:pt x="83636" y="354923"/>
                </a:lnTo>
                <a:lnTo>
                  <a:pt x="96703" y="354529"/>
                </a:lnTo>
                <a:lnTo>
                  <a:pt x="126772" y="317744"/>
                </a:lnTo>
                <a:lnTo>
                  <a:pt x="126799" y="214488"/>
                </a:lnTo>
                <a:lnTo>
                  <a:pt x="124697" y="203072"/>
                </a:lnTo>
                <a:lnTo>
                  <a:pt x="124581" y="202440"/>
                </a:lnTo>
                <a:lnTo>
                  <a:pt x="124498" y="201989"/>
                </a:lnTo>
                <a:close/>
              </a:path>
              <a:path w="380365" h="431800">
                <a:moveTo>
                  <a:pt x="198361" y="0"/>
                </a:moveTo>
                <a:lnTo>
                  <a:pt x="143846" y="4808"/>
                </a:lnTo>
                <a:lnTo>
                  <a:pt x="93414" y="26412"/>
                </a:lnTo>
                <a:lnTo>
                  <a:pt x="55267" y="56024"/>
                </a:lnTo>
                <a:lnTo>
                  <a:pt x="26994" y="91689"/>
                </a:lnTo>
                <a:lnTo>
                  <a:pt x="8816" y="133334"/>
                </a:lnTo>
                <a:lnTo>
                  <a:pt x="987" y="180696"/>
                </a:lnTo>
                <a:lnTo>
                  <a:pt x="273" y="201832"/>
                </a:lnTo>
                <a:lnTo>
                  <a:pt x="153" y="205535"/>
                </a:lnTo>
                <a:lnTo>
                  <a:pt x="51" y="208817"/>
                </a:lnTo>
                <a:lnTo>
                  <a:pt x="0" y="240402"/>
                </a:lnTo>
                <a:lnTo>
                  <a:pt x="558" y="289661"/>
                </a:lnTo>
                <a:lnTo>
                  <a:pt x="29195" y="328624"/>
                </a:lnTo>
                <a:lnTo>
                  <a:pt x="81757" y="330269"/>
                </a:lnTo>
                <a:lnTo>
                  <a:pt x="76427" y="324385"/>
                </a:lnTo>
                <a:lnTo>
                  <a:pt x="76353" y="304956"/>
                </a:lnTo>
                <a:lnTo>
                  <a:pt x="41843" y="304956"/>
                </a:lnTo>
                <a:lnTo>
                  <a:pt x="32147" y="304367"/>
                </a:lnTo>
                <a:lnTo>
                  <a:pt x="31060" y="304367"/>
                </a:lnTo>
                <a:lnTo>
                  <a:pt x="25917" y="299209"/>
                </a:lnTo>
                <a:lnTo>
                  <a:pt x="25922" y="232747"/>
                </a:lnTo>
                <a:lnTo>
                  <a:pt x="31106" y="227664"/>
                </a:lnTo>
                <a:lnTo>
                  <a:pt x="42064" y="227118"/>
                </a:lnTo>
                <a:lnTo>
                  <a:pt x="76356" y="227118"/>
                </a:lnTo>
                <a:lnTo>
                  <a:pt x="76364" y="215324"/>
                </a:lnTo>
                <a:lnTo>
                  <a:pt x="77927" y="208817"/>
                </a:lnTo>
                <a:lnTo>
                  <a:pt x="80730" y="205535"/>
                </a:lnTo>
                <a:lnTo>
                  <a:pt x="81964" y="204123"/>
                </a:lnTo>
                <a:lnTo>
                  <a:pt x="84693" y="203072"/>
                </a:lnTo>
                <a:lnTo>
                  <a:pt x="25615" y="203072"/>
                </a:lnTo>
                <a:lnTo>
                  <a:pt x="29559" y="154609"/>
                </a:lnTo>
                <a:lnTo>
                  <a:pt x="44486" y="111972"/>
                </a:lnTo>
                <a:lnTo>
                  <a:pt x="71066" y="75696"/>
                </a:lnTo>
                <a:lnTo>
                  <a:pt x="109957" y="46465"/>
                </a:lnTo>
                <a:lnTo>
                  <a:pt x="153484" y="28653"/>
                </a:lnTo>
                <a:lnTo>
                  <a:pt x="197002" y="23966"/>
                </a:lnTo>
                <a:lnTo>
                  <a:pt x="279991" y="23966"/>
                </a:lnTo>
                <a:lnTo>
                  <a:pt x="253162" y="10508"/>
                </a:lnTo>
                <a:lnTo>
                  <a:pt x="198361" y="0"/>
                </a:lnTo>
                <a:close/>
              </a:path>
              <a:path w="380365" h="431800">
                <a:moveTo>
                  <a:pt x="279991" y="23966"/>
                </a:moveTo>
                <a:lnTo>
                  <a:pt x="197002" y="23966"/>
                </a:lnTo>
                <a:lnTo>
                  <a:pt x="240007" y="32308"/>
                </a:lnTo>
                <a:lnTo>
                  <a:pt x="281990" y="53580"/>
                </a:lnTo>
                <a:lnTo>
                  <a:pt x="315848" y="83060"/>
                </a:lnTo>
                <a:lnTo>
                  <a:pt x="338843" y="118161"/>
                </a:lnTo>
                <a:lnTo>
                  <a:pt x="351543" y="158305"/>
                </a:lnTo>
                <a:lnTo>
                  <a:pt x="354263" y="199185"/>
                </a:lnTo>
                <a:lnTo>
                  <a:pt x="354347" y="200443"/>
                </a:lnTo>
                <a:lnTo>
                  <a:pt x="354405" y="201312"/>
                </a:lnTo>
                <a:lnTo>
                  <a:pt x="354522" y="203072"/>
                </a:lnTo>
                <a:lnTo>
                  <a:pt x="296293" y="203072"/>
                </a:lnTo>
                <a:lnTo>
                  <a:pt x="301845" y="205535"/>
                </a:lnTo>
                <a:lnTo>
                  <a:pt x="301692" y="205535"/>
                </a:lnTo>
                <a:lnTo>
                  <a:pt x="303977" y="209959"/>
                </a:lnTo>
                <a:lnTo>
                  <a:pt x="303880" y="317014"/>
                </a:lnTo>
                <a:lnTo>
                  <a:pt x="302283" y="323444"/>
                </a:lnTo>
                <a:lnTo>
                  <a:pt x="298230" y="327991"/>
                </a:lnTo>
                <a:lnTo>
                  <a:pt x="292032" y="330269"/>
                </a:lnTo>
                <a:lnTo>
                  <a:pt x="348310" y="330269"/>
                </a:lnTo>
                <a:lnTo>
                  <a:pt x="377135" y="304956"/>
                </a:lnTo>
                <a:lnTo>
                  <a:pt x="329376" y="304956"/>
                </a:lnTo>
                <a:lnTo>
                  <a:pt x="329376" y="227664"/>
                </a:lnTo>
                <a:lnTo>
                  <a:pt x="333891" y="227664"/>
                </a:lnTo>
                <a:lnTo>
                  <a:pt x="339156" y="227118"/>
                </a:lnTo>
                <a:lnTo>
                  <a:pt x="379796" y="227118"/>
                </a:lnTo>
                <a:lnTo>
                  <a:pt x="379670" y="188232"/>
                </a:lnTo>
                <a:lnTo>
                  <a:pt x="372065" y="135089"/>
                </a:lnTo>
                <a:lnTo>
                  <a:pt x="336705" y="69264"/>
                </a:lnTo>
                <a:lnTo>
                  <a:pt x="299291" y="33648"/>
                </a:lnTo>
                <a:lnTo>
                  <a:pt x="279991" y="23966"/>
                </a:lnTo>
                <a:close/>
              </a:path>
              <a:path w="380365" h="431800">
                <a:moveTo>
                  <a:pt x="76356" y="227118"/>
                </a:moveTo>
                <a:lnTo>
                  <a:pt x="42064" y="227118"/>
                </a:lnTo>
                <a:lnTo>
                  <a:pt x="46266" y="227286"/>
                </a:lnTo>
                <a:lnTo>
                  <a:pt x="50752" y="227286"/>
                </a:lnTo>
                <a:lnTo>
                  <a:pt x="50752" y="304956"/>
                </a:lnTo>
                <a:lnTo>
                  <a:pt x="76353" y="304956"/>
                </a:lnTo>
                <a:lnTo>
                  <a:pt x="76356" y="227118"/>
                </a:lnTo>
                <a:close/>
              </a:path>
              <a:path w="380365" h="431800">
                <a:moveTo>
                  <a:pt x="379796" y="227118"/>
                </a:moveTo>
                <a:lnTo>
                  <a:pt x="340049" y="227118"/>
                </a:lnTo>
                <a:lnTo>
                  <a:pt x="350343" y="228534"/>
                </a:lnTo>
                <a:lnTo>
                  <a:pt x="354344" y="233565"/>
                </a:lnTo>
                <a:lnTo>
                  <a:pt x="354300" y="299406"/>
                </a:lnTo>
                <a:lnTo>
                  <a:pt x="349041" y="304367"/>
                </a:lnTo>
                <a:lnTo>
                  <a:pt x="337945" y="304956"/>
                </a:lnTo>
                <a:lnTo>
                  <a:pt x="377135" y="304956"/>
                </a:lnTo>
                <a:lnTo>
                  <a:pt x="378873" y="299406"/>
                </a:lnTo>
                <a:lnTo>
                  <a:pt x="378935" y="299209"/>
                </a:lnTo>
                <a:lnTo>
                  <a:pt x="379796" y="289661"/>
                </a:lnTo>
                <a:lnTo>
                  <a:pt x="379796" y="227118"/>
                </a:lnTo>
                <a:close/>
              </a:path>
              <a:path w="380365" h="431800">
                <a:moveTo>
                  <a:pt x="83363" y="177181"/>
                </a:moveTo>
                <a:lnTo>
                  <a:pt x="71630" y="180912"/>
                </a:lnTo>
                <a:lnTo>
                  <a:pt x="61776" y="188407"/>
                </a:lnTo>
                <a:lnTo>
                  <a:pt x="54299" y="199396"/>
                </a:lnTo>
                <a:lnTo>
                  <a:pt x="53793" y="200442"/>
                </a:lnTo>
                <a:lnTo>
                  <a:pt x="52468" y="201832"/>
                </a:lnTo>
                <a:lnTo>
                  <a:pt x="51544" y="201832"/>
                </a:lnTo>
                <a:lnTo>
                  <a:pt x="45170" y="202170"/>
                </a:lnTo>
                <a:lnTo>
                  <a:pt x="21561" y="203072"/>
                </a:lnTo>
                <a:lnTo>
                  <a:pt x="84693" y="203072"/>
                </a:lnTo>
                <a:lnTo>
                  <a:pt x="87625" y="201989"/>
                </a:lnTo>
                <a:lnTo>
                  <a:pt x="124498" y="201989"/>
                </a:lnTo>
                <a:lnTo>
                  <a:pt x="124373" y="201312"/>
                </a:lnTo>
                <a:lnTo>
                  <a:pt x="117942" y="190166"/>
                </a:lnTo>
                <a:lnTo>
                  <a:pt x="108359" y="181931"/>
                </a:lnTo>
                <a:lnTo>
                  <a:pt x="96733" y="177584"/>
                </a:lnTo>
                <a:lnTo>
                  <a:pt x="100623" y="177584"/>
                </a:lnTo>
                <a:lnTo>
                  <a:pt x="83363" y="177181"/>
                </a:lnTo>
                <a:close/>
              </a:path>
              <a:path w="380365" h="431800">
                <a:moveTo>
                  <a:pt x="331766" y="201989"/>
                </a:moveTo>
                <a:lnTo>
                  <a:pt x="289872" y="201989"/>
                </a:lnTo>
                <a:lnTo>
                  <a:pt x="296461" y="203072"/>
                </a:lnTo>
                <a:lnTo>
                  <a:pt x="358627" y="203072"/>
                </a:lnTo>
                <a:lnTo>
                  <a:pt x="345822" y="202580"/>
                </a:lnTo>
                <a:lnTo>
                  <a:pt x="340377" y="202440"/>
                </a:lnTo>
                <a:lnTo>
                  <a:pt x="338688" y="202440"/>
                </a:lnTo>
                <a:lnTo>
                  <a:pt x="331766" y="201989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225" y="1856232"/>
            <a:ext cx="3451860" cy="1301750"/>
          </a:xfrm>
          <a:custGeom>
            <a:avLst/>
            <a:gdLst/>
            <a:ahLst/>
            <a:cxnLst/>
            <a:rect l="l" t="t" r="r" b="b"/>
            <a:pathLst>
              <a:path w="3451860" h="1301750">
                <a:moveTo>
                  <a:pt x="3234321" y="0"/>
                </a:moveTo>
                <a:lnTo>
                  <a:pt x="216915" y="0"/>
                </a:lnTo>
                <a:lnTo>
                  <a:pt x="167179" y="5730"/>
                </a:lnTo>
                <a:lnTo>
                  <a:pt x="121521" y="22054"/>
                </a:lnTo>
                <a:lnTo>
                  <a:pt x="81246" y="47666"/>
                </a:lnTo>
                <a:lnTo>
                  <a:pt x="47654" y="81262"/>
                </a:lnTo>
                <a:lnTo>
                  <a:pt x="22047" y="121538"/>
                </a:lnTo>
                <a:lnTo>
                  <a:pt x="5728" y="167191"/>
                </a:lnTo>
                <a:lnTo>
                  <a:pt x="0" y="216915"/>
                </a:lnTo>
                <a:lnTo>
                  <a:pt x="0" y="1084579"/>
                </a:lnTo>
                <a:lnTo>
                  <a:pt x="5728" y="1134304"/>
                </a:lnTo>
                <a:lnTo>
                  <a:pt x="22047" y="1179957"/>
                </a:lnTo>
                <a:lnTo>
                  <a:pt x="47654" y="1220233"/>
                </a:lnTo>
                <a:lnTo>
                  <a:pt x="81246" y="1253829"/>
                </a:lnTo>
                <a:lnTo>
                  <a:pt x="121521" y="1279441"/>
                </a:lnTo>
                <a:lnTo>
                  <a:pt x="167179" y="1295765"/>
                </a:lnTo>
                <a:lnTo>
                  <a:pt x="216915" y="1301495"/>
                </a:lnTo>
                <a:lnTo>
                  <a:pt x="3234321" y="1301495"/>
                </a:lnTo>
                <a:lnTo>
                  <a:pt x="3284046" y="1295765"/>
                </a:lnTo>
                <a:lnTo>
                  <a:pt x="3329699" y="1279441"/>
                </a:lnTo>
                <a:lnTo>
                  <a:pt x="3369975" y="1253829"/>
                </a:lnTo>
                <a:lnTo>
                  <a:pt x="3403571" y="1220233"/>
                </a:lnTo>
                <a:lnTo>
                  <a:pt x="3429183" y="1179957"/>
                </a:lnTo>
                <a:lnTo>
                  <a:pt x="3445506" y="1134304"/>
                </a:lnTo>
                <a:lnTo>
                  <a:pt x="3451237" y="1084579"/>
                </a:lnTo>
                <a:lnTo>
                  <a:pt x="3451237" y="216915"/>
                </a:lnTo>
                <a:lnTo>
                  <a:pt x="3445506" y="167191"/>
                </a:lnTo>
                <a:lnTo>
                  <a:pt x="3429183" y="121538"/>
                </a:lnTo>
                <a:lnTo>
                  <a:pt x="3403571" y="81262"/>
                </a:lnTo>
                <a:lnTo>
                  <a:pt x="3369975" y="47666"/>
                </a:lnTo>
                <a:lnTo>
                  <a:pt x="3329699" y="22054"/>
                </a:lnTo>
                <a:lnTo>
                  <a:pt x="3284046" y="5730"/>
                </a:lnTo>
                <a:lnTo>
                  <a:pt x="3234321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3E5AC85C-77E2-74CA-8841-B1EAF4EEC280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6A0CE81-B6C7-E1EC-577E-D8B995D40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2BAFD2F-6888-37AC-DA5C-57E4B6C63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  <p:pic>
        <p:nvPicPr>
          <p:cNvPr id="28" name="object 7">
            <a:extLst>
              <a:ext uri="{FF2B5EF4-FFF2-40B4-BE49-F238E27FC236}">
                <a16:creationId xmlns:a16="http://schemas.microsoft.com/office/drawing/2014/main" id="{91B0A626-45CD-B522-BD2E-C40AA7BCE0C2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80" b="96555" l="9857" r="90429">
                        <a14:foregroundMark x1="9571" y1="16015" x2="11857" y2="6145"/>
                        <a14:foregroundMark x1="11857" y1="6145" x2="30000" y2="2793"/>
                        <a14:foregroundMark x1="30000" y1="2793" x2="48143" y2="2700"/>
                        <a14:foregroundMark x1="48143" y1="2700" x2="81143" y2="4004"/>
                        <a14:foregroundMark x1="81143" y1="4004" x2="86429" y2="12942"/>
                        <a14:foregroundMark x1="86429" y1="12942" x2="80429" y2="91248"/>
                        <a14:foregroundMark x1="80429" y1="91248" x2="54143" y2="98324"/>
                        <a14:foregroundMark x1="54143" y1="98324" x2="18429" y2="95531"/>
                        <a14:foregroundMark x1="18429" y1="95531" x2="14143" y2="86034"/>
                        <a14:foregroundMark x1="14143" y1="86034" x2="11714" y2="20484"/>
                        <a14:foregroundMark x1="11714" y1="20484" x2="10000" y2="15736"/>
                        <a14:foregroundMark x1="21571" y1="90782" x2="57571" y2="96741"/>
                        <a14:foregroundMark x1="57571" y1="96741" x2="80429" y2="95717"/>
                        <a14:foregroundMark x1="13714" y1="12197" x2="65000" y2="8007"/>
                        <a14:foregroundMark x1="65000" y1="8007" x2="50429" y2="2980"/>
                        <a14:foregroundMark x1="50429" y1="2980" x2="15571" y2="2980"/>
                        <a14:foregroundMark x1="48286" y1="12756" x2="83143" y2="14246"/>
                        <a14:foregroundMark x1="90143" y1="53724" x2="88857" y2="7542"/>
                        <a14:foregroundMark x1="88857" y1="7542" x2="75000" y2="1862"/>
                        <a14:foregroundMark x1="75000" y1="1862" x2="25429" y2="1862"/>
                        <a14:foregroundMark x1="25429" y1="1862" x2="10000" y2="7449"/>
                        <a14:foregroundMark x1="10000" y1="7449" x2="11857" y2="96182"/>
                        <a14:foregroundMark x1="11857" y1="96182" x2="49857" y2="99907"/>
                        <a14:foregroundMark x1="49857" y1="99907" x2="83571" y2="98696"/>
                        <a14:foregroundMark x1="83571" y1="98696" x2="90571" y2="89199"/>
                        <a14:foregroundMark x1="90571" y1="89199" x2="90143" y2="52421"/>
                        <a14:foregroundMark x1="9857" y1="49255" x2="9857" y2="49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6668" y="1047440"/>
            <a:ext cx="3261139" cy="5169108"/>
          </a:xfrm>
          <a:prstGeom prst="rect">
            <a:avLst/>
          </a:prstGeom>
        </p:spPr>
      </p:pic>
      <p:sp>
        <p:nvSpPr>
          <p:cNvPr id="29" name="object 27">
            <a:extLst>
              <a:ext uri="{FF2B5EF4-FFF2-40B4-BE49-F238E27FC236}">
                <a16:creationId xmlns:a16="http://schemas.microsoft.com/office/drawing/2014/main" id="{332B0035-290B-3FB9-04C8-3DE6E2868C97}"/>
              </a:ext>
            </a:extLst>
          </p:cNvPr>
          <p:cNvSpPr txBox="1"/>
          <p:nvPr/>
        </p:nvSpPr>
        <p:spPr>
          <a:xfrm>
            <a:off x="6995921" y="6375984"/>
            <a:ext cx="4277360" cy="322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aceite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dos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termos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privacidade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é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feito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no</a:t>
            </a:r>
            <a:r>
              <a:rPr sz="900" spc="4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primeiro</a:t>
            </a:r>
            <a:r>
              <a:rPr sz="9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contato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com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FFFFFB"/>
                </a:solidFill>
                <a:latin typeface="Lucida Sans Unicode"/>
                <a:cs typeface="Lucida Sans Unicode"/>
              </a:rPr>
              <a:t>bot.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As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opções</a:t>
            </a:r>
            <a:r>
              <a:rPr sz="9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menu</a:t>
            </a:r>
            <a:r>
              <a:rPr sz="90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9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agendamento dependem</a:t>
            </a:r>
            <a:r>
              <a:rPr sz="9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B"/>
                </a:solidFill>
                <a:latin typeface="Lucida Sans Unicode"/>
                <a:cs typeface="Lucida Sans Unicode"/>
              </a:rPr>
              <a:t>do produto</a:t>
            </a:r>
            <a:r>
              <a:rPr sz="900" spc="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contratado.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89CE7978-F193-8F5A-B794-DF306EA5E171}"/>
              </a:ext>
            </a:extLst>
          </p:cNvPr>
          <p:cNvSpPr txBox="1"/>
          <p:nvPr/>
        </p:nvSpPr>
        <p:spPr>
          <a:xfrm>
            <a:off x="1058672" y="4545839"/>
            <a:ext cx="3785235" cy="1549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1C9748"/>
                </a:solidFill>
                <a:latin typeface="Arial Black"/>
                <a:cs typeface="Arial Black"/>
              </a:rPr>
              <a:t>Outras</a:t>
            </a:r>
            <a:r>
              <a:rPr sz="1400" spc="-165" dirty="0">
                <a:solidFill>
                  <a:srgbClr val="1C9748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C9748"/>
                </a:solidFill>
                <a:latin typeface="Arial Black"/>
                <a:cs typeface="Arial Black"/>
              </a:rPr>
              <a:t>opções</a:t>
            </a:r>
            <a:endParaRPr sz="1400" dirty="0">
              <a:solidFill>
                <a:srgbClr val="1C9748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939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descreve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chemeClr val="tx1"/>
                </a:solidFill>
                <a:latin typeface="Lucida Sans Unicode"/>
                <a:cs typeface="Lucida Sans Unicode"/>
              </a:rPr>
              <a:t>sua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dúvida,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reclamação 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ou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problema,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7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operador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continua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o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atendimento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E0ADFB50-B246-4521-A3C7-A5117C309F49}"/>
              </a:ext>
            </a:extLst>
          </p:cNvPr>
          <p:cNvSpPr txBox="1"/>
          <p:nvPr/>
        </p:nvSpPr>
        <p:spPr>
          <a:xfrm>
            <a:off x="719734" y="2054352"/>
            <a:ext cx="3003550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solidFill>
                  <a:srgbClr val="FFFFFB"/>
                </a:solidFill>
                <a:latin typeface="Arial Black"/>
                <a:cs typeface="Arial Black"/>
              </a:rPr>
              <a:t>Apoio</a:t>
            </a:r>
            <a:r>
              <a:rPr sz="1600" spc="-145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FFFFFB"/>
                </a:solidFill>
                <a:latin typeface="Arial Black"/>
                <a:cs typeface="Arial Black"/>
              </a:rPr>
              <a:t>intermodal</a:t>
            </a:r>
            <a:r>
              <a:rPr sz="1600" spc="-125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FFFFFB"/>
                </a:solidFill>
                <a:latin typeface="Arial Black"/>
                <a:cs typeface="Arial Black"/>
              </a:rPr>
              <a:t>ao</a:t>
            </a:r>
            <a:r>
              <a:rPr sz="1600" spc="-160" dirty="0">
                <a:solidFill>
                  <a:srgbClr val="FFFFFB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B"/>
                </a:solidFill>
                <a:latin typeface="Arial Black"/>
                <a:cs typeface="Arial Black"/>
              </a:rPr>
              <a:t>usuário </a:t>
            </a:r>
            <a:r>
              <a:rPr sz="1600" spc="90" dirty="0">
                <a:solidFill>
                  <a:srgbClr val="FFFFFB"/>
                </a:solidFill>
                <a:latin typeface="Lucida Sans Unicode"/>
                <a:cs typeface="Lucida Sans Unicode"/>
              </a:rPr>
              <a:t>para</a:t>
            </a:r>
            <a:r>
              <a:rPr sz="1600" spc="5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dificuldades</a:t>
            </a:r>
            <a:r>
              <a:rPr sz="160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ligadas</a:t>
            </a:r>
            <a:r>
              <a:rPr sz="160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85" dirty="0">
                <a:solidFill>
                  <a:srgbClr val="FFFFFB"/>
                </a:solidFill>
                <a:latin typeface="Lucida Sans Unicode"/>
                <a:cs typeface="Lucida Sans Unicode"/>
              </a:rPr>
              <a:t>ao </a:t>
            </a:r>
            <a:r>
              <a:rPr sz="1600" spc="45" dirty="0">
                <a:solidFill>
                  <a:srgbClr val="FFFFFB"/>
                </a:solidFill>
                <a:latin typeface="Lucida Sans Unicode"/>
                <a:cs typeface="Lucida Sans Unicode"/>
              </a:rPr>
              <a:t>atendimento</a:t>
            </a:r>
            <a:r>
              <a:rPr sz="1600" spc="7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no</a:t>
            </a:r>
            <a:r>
              <a:rPr sz="160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B"/>
                </a:solidFill>
                <a:latin typeface="Lucida Sans Unicode"/>
                <a:cs typeface="Lucida Sans Unicode"/>
              </a:rPr>
              <a:t>local</a:t>
            </a:r>
            <a:r>
              <a:rPr sz="16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60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 </a:t>
            </a:r>
            <a:r>
              <a:rPr sz="1600" spc="70" dirty="0">
                <a:solidFill>
                  <a:srgbClr val="FFFFFB"/>
                </a:solidFill>
                <a:latin typeface="Lucida Sans Unicode"/>
                <a:cs typeface="Lucida Sans Unicode"/>
              </a:rPr>
              <a:t>agendamento</a:t>
            </a:r>
            <a:endParaRPr sz="1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6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351155" marR="291465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inicia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contato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chemeClr val="tx1"/>
                </a:solidFill>
                <a:latin typeface="Lucida Sans Unicode"/>
                <a:cs typeface="Lucida Sans Unicode"/>
              </a:rPr>
              <a:t>se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identifica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com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CPF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01E78-3F89-D60A-2935-2AC30E653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C2E04A-DBAE-C810-E801-5C850A4ED4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2">
            <a:extLst>
              <a:ext uri="{FF2B5EF4-FFF2-40B4-BE49-F238E27FC236}">
                <a16:creationId xmlns:a16="http://schemas.microsoft.com/office/drawing/2014/main" id="{42CCBF55-776F-E6FE-60CA-16334208E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3255629"/>
            <a:ext cx="2075371" cy="3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7568" y="6281699"/>
            <a:ext cx="104012" cy="7138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632580" y="4037457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1524" y="12446"/>
                </a:moveTo>
                <a:lnTo>
                  <a:pt x="0" y="0"/>
                </a:lnTo>
              </a:path>
            </a:pathLst>
          </a:custGeom>
          <a:ln w="6350">
            <a:solidFill>
              <a:srgbClr val="F5A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3546" y="3800678"/>
            <a:ext cx="2212340" cy="958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1C9949"/>
                </a:solidFill>
                <a:latin typeface="Arial Black"/>
                <a:cs typeface="Arial Black"/>
              </a:rPr>
              <a:t>Tecnologia</a:t>
            </a:r>
            <a:endParaRPr sz="20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700" marR="5080" indent="-2540" algn="ctr">
              <a:lnSpc>
                <a:spcPct val="125000"/>
              </a:lnSpc>
              <a:spcBef>
                <a:spcPts val="1335"/>
              </a:spcBef>
            </a:pP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Maior</a:t>
            </a:r>
            <a:r>
              <a:rPr sz="1200" spc="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eficiência</a:t>
            </a:r>
            <a:r>
              <a:rPr sz="12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na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entrega 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2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cuidados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personalizados.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6614" y="1917573"/>
            <a:ext cx="2599690" cy="9124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1C9949"/>
                </a:solidFill>
                <a:latin typeface="Arial Black"/>
                <a:cs typeface="Arial Black"/>
              </a:rPr>
              <a:t>Saúde</a:t>
            </a:r>
            <a:endParaRPr sz="20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700" marR="5080" algn="ctr">
              <a:lnSpc>
                <a:spcPct val="125200"/>
              </a:lnSpc>
              <a:spcBef>
                <a:spcPts val="969"/>
              </a:spcBef>
            </a:pP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Capilaridade</a:t>
            </a:r>
            <a:r>
              <a:rPr sz="1200" spc="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Nacional,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4A3E40"/>
                </a:solidFill>
                <a:latin typeface="Lucida Sans Unicode"/>
                <a:cs typeface="Lucida Sans Unicode"/>
              </a:rPr>
              <a:t>qualidade </a:t>
            </a:r>
            <a:r>
              <a:rPr sz="1200" spc="85" dirty="0">
                <a:solidFill>
                  <a:srgbClr val="4A3E40"/>
                </a:solidFill>
                <a:latin typeface="Lucida Sans Unicode"/>
                <a:cs typeface="Lucida Sans Unicode"/>
              </a:rPr>
              <a:t>em</a:t>
            </a:r>
            <a:r>
              <a:rPr sz="1200" spc="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serviços</a:t>
            </a: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preço</a:t>
            </a: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viável.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5565" y="3800678"/>
            <a:ext cx="2476500" cy="88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1C9949"/>
                </a:solidFill>
                <a:latin typeface="Arial Black"/>
                <a:cs typeface="Arial Black"/>
              </a:rPr>
              <a:t>Finanças</a:t>
            </a:r>
            <a:endParaRPr sz="20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2065" marR="5080" algn="ctr">
              <a:lnSpc>
                <a:spcPct val="125000"/>
              </a:lnSpc>
              <a:spcBef>
                <a:spcPts val="760"/>
              </a:spcBef>
            </a:pP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Processos</a:t>
            </a:r>
            <a:r>
              <a:rPr sz="1200" spc="1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financeiros</a:t>
            </a:r>
            <a:r>
              <a:rPr sz="1200" spc="1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aplicados </a:t>
            </a:r>
            <a:r>
              <a:rPr sz="1200" spc="145" dirty="0">
                <a:solidFill>
                  <a:srgbClr val="4A3E40"/>
                </a:solidFill>
                <a:latin typeface="Lucida Sans Unicode"/>
                <a:cs typeface="Lucida Sans Unicode"/>
              </a:rPr>
              <a:t>à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oferta</a:t>
            </a:r>
            <a:r>
              <a:rPr sz="1200" spc="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2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serviços</a:t>
            </a:r>
            <a:r>
              <a:rPr sz="12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2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saúde.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47010" y="2067305"/>
            <a:ext cx="989330" cy="1732914"/>
          </a:xfrm>
          <a:custGeom>
            <a:avLst/>
            <a:gdLst/>
            <a:ahLst/>
            <a:cxnLst/>
            <a:rect l="l" t="t" r="r" b="b"/>
            <a:pathLst>
              <a:path w="989330" h="1732914">
                <a:moveTo>
                  <a:pt x="28575" y="1656461"/>
                </a:moveTo>
                <a:lnTo>
                  <a:pt x="0" y="1656461"/>
                </a:lnTo>
                <a:lnTo>
                  <a:pt x="38100" y="1732661"/>
                </a:lnTo>
                <a:lnTo>
                  <a:pt x="69850" y="1669161"/>
                </a:lnTo>
                <a:lnTo>
                  <a:pt x="28575" y="1669161"/>
                </a:lnTo>
                <a:lnTo>
                  <a:pt x="28575" y="1656461"/>
                </a:lnTo>
                <a:close/>
              </a:path>
              <a:path w="989330" h="1732914">
                <a:moveTo>
                  <a:pt x="913130" y="28575"/>
                </a:moveTo>
                <a:lnTo>
                  <a:pt x="28575" y="28575"/>
                </a:lnTo>
                <a:lnTo>
                  <a:pt x="28575" y="1669161"/>
                </a:lnTo>
                <a:lnTo>
                  <a:pt x="47625" y="1669161"/>
                </a:lnTo>
                <a:lnTo>
                  <a:pt x="47625" y="47625"/>
                </a:lnTo>
                <a:lnTo>
                  <a:pt x="38100" y="47625"/>
                </a:lnTo>
                <a:lnTo>
                  <a:pt x="47625" y="38100"/>
                </a:lnTo>
                <a:lnTo>
                  <a:pt x="913130" y="38100"/>
                </a:lnTo>
                <a:lnTo>
                  <a:pt x="913130" y="28575"/>
                </a:lnTo>
                <a:close/>
              </a:path>
              <a:path w="989330" h="1732914">
                <a:moveTo>
                  <a:pt x="76200" y="1656461"/>
                </a:moveTo>
                <a:lnTo>
                  <a:pt x="47625" y="1656461"/>
                </a:lnTo>
                <a:lnTo>
                  <a:pt x="47625" y="1669161"/>
                </a:lnTo>
                <a:lnTo>
                  <a:pt x="69850" y="1669161"/>
                </a:lnTo>
                <a:lnTo>
                  <a:pt x="76200" y="1656461"/>
                </a:lnTo>
                <a:close/>
              </a:path>
              <a:path w="989330" h="1732914">
                <a:moveTo>
                  <a:pt x="913130" y="0"/>
                </a:moveTo>
                <a:lnTo>
                  <a:pt x="913130" y="76200"/>
                </a:lnTo>
                <a:lnTo>
                  <a:pt x="970280" y="47625"/>
                </a:lnTo>
                <a:lnTo>
                  <a:pt x="925830" y="47625"/>
                </a:lnTo>
                <a:lnTo>
                  <a:pt x="925830" y="28575"/>
                </a:lnTo>
                <a:lnTo>
                  <a:pt x="970280" y="28575"/>
                </a:lnTo>
                <a:lnTo>
                  <a:pt x="913130" y="0"/>
                </a:lnTo>
                <a:close/>
              </a:path>
              <a:path w="989330" h="1732914">
                <a:moveTo>
                  <a:pt x="47625" y="38100"/>
                </a:moveTo>
                <a:lnTo>
                  <a:pt x="38100" y="47625"/>
                </a:lnTo>
                <a:lnTo>
                  <a:pt x="47625" y="47625"/>
                </a:lnTo>
                <a:lnTo>
                  <a:pt x="47625" y="38100"/>
                </a:lnTo>
                <a:close/>
              </a:path>
              <a:path w="989330" h="1732914">
                <a:moveTo>
                  <a:pt x="913130" y="38100"/>
                </a:moveTo>
                <a:lnTo>
                  <a:pt x="47625" y="38100"/>
                </a:lnTo>
                <a:lnTo>
                  <a:pt x="47625" y="47625"/>
                </a:lnTo>
                <a:lnTo>
                  <a:pt x="913130" y="47625"/>
                </a:lnTo>
                <a:lnTo>
                  <a:pt x="913130" y="38100"/>
                </a:lnTo>
                <a:close/>
              </a:path>
              <a:path w="989330" h="1732914">
                <a:moveTo>
                  <a:pt x="970280" y="28575"/>
                </a:moveTo>
                <a:lnTo>
                  <a:pt x="925830" y="28575"/>
                </a:lnTo>
                <a:lnTo>
                  <a:pt x="925830" y="47625"/>
                </a:lnTo>
                <a:lnTo>
                  <a:pt x="970280" y="47625"/>
                </a:lnTo>
                <a:lnTo>
                  <a:pt x="989330" y="38100"/>
                </a:lnTo>
                <a:lnTo>
                  <a:pt x="970280" y="28575"/>
                </a:lnTo>
                <a:close/>
              </a:path>
            </a:pathLst>
          </a:custGeom>
          <a:solidFill>
            <a:srgbClr val="EB6238"/>
          </a:solidFill>
          <a:ln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9116" y="2067305"/>
            <a:ext cx="1028700" cy="1732914"/>
          </a:xfrm>
          <a:custGeom>
            <a:avLst/>
            <a:gdLst/>
            <a:ahLst/>
            <a:cxnLst/>
            <a:rect l="l" t="t" r="r" b="b"/>
            <a:pathLst>
              <a:path w="1028700" h="1732914">
                <a:moveTo>
                  <a:pt x="980694" y="1656461"/>
                </a:moveTo>
                <a:lnTo>
                  <a:pt x="952119" y="1656461"/>
                </a:lnTo>
                <a:lnTo>
                  <a:pt x="990219" y="1732661"/>
                </a:lnTo>
                <a:lnTo>
                  <a:pt x="1021969" y="1669161"/>
                </a:lnTo>
                <a:lnTo>
                  <a:pt x="980694" y="1669161"/>
                </a:lnTo>
                <a:lnTo>
                  <a:pt x="980694" y="1656461"/>
                </a:lnTo>
                <a:close/>
              </a:path>
              <a:path w="1028700" h="1732914">
                <a:moveTo>
                  <a:pt x="980694" y="38100"/>
                </a:moveTo>
                <a:lnTo>
                  <a:pt x="980694" y="1669161"/>
                </a:lnTo>
                <a:lnTo>
                  <a:pt x="999744" y="1669161"/>
                </a:lnTo>
                <a:lnTo>
                  <a:pt x="999744" y="47625"/>
                </a:lnTo>
                <a:lnTo>
                  <a:pt x="990219" y="47625"/>
                </a:lnTo>
                <a:lnTo>
                  <a:pt x="980694" y="38100"/>
                </a:lnTo>
                <a:close/>
              </a:path>
              <a:path w="1028700" h="1732914">
                <a:moveTo>
                  <a:pt x="1028319" y="1656461"/>
                </a:moveTo>
                <a:lnTo>
                  <a:pt x="999744" y="1656461"/>
                </a:lnTo>
                <a:lnTo>
                  <a:pt x="999744" y="1669161"/>
                </a:lnTo>
                <a:lnTo>
                  <a:pt x="1021969" y="1669161"/>
                </a:lnTo>
                <a:lnTo>
                  <a:pt x="1028319" y="1656461"/>
                </a:lnTo>
                <a:close/>
              </a:path>
              <a:path w="1028700" h="1732914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1028700" h="1732914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1028700" h="1732914">
                <a:moveTo>
                  <a:pt x="999744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980694" y="47625"/>
                </a:lnTo>
                <a:lnTo>
                  <a:pt x="980694" y="38100"/>
                </a:lnTo>
                <a:lnTo>
                  <a:pt x="999744" y="38100"/>
                </a:lnTo>
                <a:lnTo>
                  <a:pt x="999744" y="28575"/>
                </a:lnTo>
                <a:close/>
              </a:path>
              <a:path w="1028700" h="1732914">
                <a:moveTo>
                  <a:pt x="999744" y="38100"/>
                </a:moveTo>
                <a:lnTo>
                  <a:pt x="980694" y="38100"/>
                </a:lnTo>
                <a:lnTo>
                  <a:pt x="990219" y="47625"/>
                </a:lnTo>
                <a:lnTo>
                  <a:pt x="999744" y="47625"/>
                </a:lnTo>
                <a:lnTo>
                  <a:pt x="999744" y="38100"/>
                </a:lnTo>
                <a:close/>
              </a:path>
            </a:pathLst>
          </a:custGeom>
          <a:solidFill>
            <a:srgbClr val="EB6238"/>
          </a:solidFill>
          <a:ln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7184" y="3976878"/>
            <a:ext cx="1120775" cy="76200"/>
          </a:xfrm>
          <a:custGeom>
            <a:avLst/>
            <a:gdLst/>
            <a:ahLst/>
            <a:cxnLst/>
            <a:rect l="l" t="t" r="r" b="b"/>
            <a:pathLst>
              <a:path w="11207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1120775" h="76200">
                <a:moveTo>
                  <a:pt x="1044193" y="0"/>
                </a:moveTo>
                <a:lnTo>
                  <a:pt x="1044193" y="76200"/>
                </a:lnTo>
                <a:lnTo>
                  <a:pt x="1101343" y="47625"/>
                </a:lnTo>
                <a:lnTo>
                  <a:pt x="1056893" y="47625"/>
                </a:lnTo>
                <a:lnTo>
                  <a:pt x="1056893" y="28575"/>
                </a:lnTo>
                <a:lnTo>
                  <a:pt x="1101343" y="28575"/>
                </a:lnTo>
                <a:lnTo>
                  <a:pt x="1044193" y="0"/>
                </a:lnTo>
                <a:close/>
              </a:path>
              <a:path w="1120775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1120775" h="76200">
                <a:moveTo>
                  <a:pt x="1044193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1044193" y="47625"/>
                </a:lnTo>
                <a:lnTo>
                  <a:pt x="1044193" y="28575"/>
                </a:lnTo>
                <a:close/>
              </a:path>
              <a:path w="1120775" h="76200">
                <a:moveTo>
                  <a:pt x="1101343" y="28575"/>
                </a:moveTo>
                <a:lnTo>
                  <a:pt x="1056893" y="28575"/>
                </a:lnTo>
                <a:lnTo>
                  <a:pt x="1056893" y="47625"/>
                </a:lnTo>
                <a:lnTo>
                  <a:pt x="1101343" y="47625"/>
                </a:lnTo>
                <a:lnTo>
                  <a:pt x="1120393" y="38100"/>
                </a:lnTo>
                <a:lnTo>
                  <a:pt x="1101343" y="28575"/>
                </a:lnTo>
                <a:close/>
              </a:path>
            </a:pathLst>
          </a:custGeom>
          <a:solidFill>
            <a:srgbClr val="EB6238"/>
          </a:solidFill>
          <a:ln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776" y="5298313"/>
            <a:ext cx="3228975" cy="690245"/>
          </a:xfrm>
          <a:custGeom>
            <a:avLst/>
            <a:gdLst/>
            <a:ahLst/>
            <a:cxnLst/>
            <a:rect l="l" t="t" r="r" b="b"/>
            <a:pathLst>
              <a:path w="3228975" h="690245">
                <a:moveTo>
                  <a:pt x="2883560" y="0"/>
                </a:moveTo>
                <a:lnTo>
                  <a:pt x="344868" y="0"/>
                </a:lnTo>
                <a:lnTo>
                  <a:pt x="298072" y="3148"/>
                </a:lnTo>
                <a:lnTo>
                  <a:pt x="253190" y="12321"/>
                </a:lnTo>
                <a:lnTo>
                  <a:pt x="210631" y="27106"/>
                </a:lnTo>
                <a:lnTo>
                  <a:pt x="170808" y="47093"/>
                </a:lnTo>
                <a:lnTo>
                  <a:pt x="134131" y="71870"/>
                </a:lnTo>
                <a:lnTo>
                  <a:pt x="101011" y="101026"/>
                </a:lnTo>
                <a:lnTo>
                  <a:pt x="71858" y="134152"/>
                </a:lnTo>
                <a:lnTo>
                  <a:pt x="47085" y="170834"/>
                </a:lnTo>
                <a:lnTo>
                  <a:pt x="27101" y="210663"/>
                </a:lnTo>
                <a:lnTo>
                  <a:pt x="12319" y="253228"/>
                </a:lnTo>
                <a:lnTo>
                  <a:pt x="3148" y="298117"/>
                </a:lnTo>
                <a:lnTo>
                  <a:pt x="0" y="344919"/>
                </a:lnTo>
                <a:lnTo>
                  <a:pt x="3148" y="391718"/>
                </a:lnTo>
                <a:lnTo>
                  <a:pt x="12321" y="436603"/>
                </a:lnTo>
                <a:lnTo>
                  <a:pt x="27105" y="479163"/>
                </a:lnTo>
                <a:lnTo>
                  <a:pt x="47091" y="518988"/>
                </a:lnTo>
                <a:lnTo>
                  <a:pt x="71867" y="555666"/>
                </a:lnTo>
                <a:lnTo>
                  <a:pt x="101023" y="588787"/>
                </a:lnTo>
                <a:lnTo>
                  <a:pt x="134148" y="617940"/>
                </a:lnTo>
                <a:lnTo>
                  <a:pt x="170832" y="642714"/>
                </a:lnTo>
                <a:lnTo>
                  <a:pt x="210667" y="662698"/>
                </a:lnTo>
                <a:lnTo>
                  <a:pt x="253251" y="677481"/>
                </a:lnTo>
                <a:lnTo>
                  <a:pt x="298261" y="686652"/>
                </a:lnTo>
                <a:lnTo>
                  <a:pt x="345057" y="689800"/>
                </a:lnTo>
                <a:lnTo>
                  <a:pt x="2883560" y="689800"/>
                </a:lnTo>
                <a:lnTo>
                  <a:pt x="2930365" y="686652"/>
                </a:lnTo>
                <a:lnTo>
                  <a:pt x="2975256" y="677481"/>
                </a:lnTo>
                <a:lnTo>
                  <a:pt x="3017823" y="662698"/>
                </a:lnTo>
                <a:lnTo>
                  <a:pt x="3057653" y="642714"/>
                </a:lnTo>
                <a:lnTo>
                  <a:pt x="3094337" y="617940"/>
                </a:lnTo>
                <a:lnTo>
                  <a:pt x="3127463" y="588787"/>
                </a:lnTo>
                <a:lnTo>
                  <a:pt x="3156621" y="555666"/>
                </a:lnTo>
                <a:lnTo>
                  <a:pt x="3181398" y="518988"/>
                </a:lnTo>
                <a:lnTo>
                  <a:pt x="3201385" y="479163"/>
                </a:lnTo>
                <a:lnTo>
                  <a:pt x="3216171" y="436603"/>
                </a:lnTo>
                <a:lnTo>
                  <a:pt x="3225343" y="391718"/>
                </a:lnTo>
                <a:lnTo>
                  <a:pt x="3228492" y="344919"/>
                </a:lnTo>
                <a:lnTo>
                  <a:pt x="3225343" y="298117"/>
                </a:lnTo>
                <a:lnTo>
                  <a:pt x="3216171" y="253228"/>
                </a:lnTo>
                <a:lnTo>
                  <a:pt x="3201385" y="210663"/>
                </a:lnTo>
                <a:lnTo>
                  <a:pt x="3181398" y="170834"/>
                </a:lnTo>
                <a:lnTo>
                  <a:pt x="3156621" y="134152"/>
                </a:lnTo>
                <a:lnTo>
                  <a:pt x="3127463" y="101026"/>
                </a:lnTo>
                <a:lnTo>
                  <a:pt x="3094337" y="71870"/>
                </a:lnTo>
                <a:lnTo>
                  <a:pt x="3057653" y="47093"/>
                </a:lnTo>
                <a:lnTo>
                  <a:pt x="3017823" y="27106"/>
                </a:lnTo>
                <a:lnTo>
                  <a:pt x="2975256" y="12321"/>
                </a:lnTo>
                <a:lnTo>
                  <a:pt x="2930365" y="3148"/>
                </a:lnTo>
                <a:lnTo>
                  <a:pt x="2883560" y="0"/>
                </a:lnTo>
                <a:close/>
              </a:path>
            </a:pathLst>
          </a:custGeom>
          <a:solidFill>
            <a:srgbClr val="1C9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1026" y="5321722"/>
            <a:ext cx="2321560" cy="53848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FFFB"/>
                </a:solidFill>
                <a:latin typeface="Arial Black"/>
                <a:cs typeface="Arial Black"/>
              </a:rPr>
              <a:t>Controle</a:t>
            </a:r>
            <a:endParaRPr sz="16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050" dirty="0">
                <a:solidFill>
                  <a:srgbClr val="FFFFFB"/>
                </a:solidFill>
                <a:latin typeface="Lucida Sans Unicode"/>
                <a:cs typeface="Lucida Sans Unicode"/>
              </a:rPr>
              <a:t>Gestão</a:t>
            </a:r>
            <a:r>
              <a:rPr sz="1050" spc="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5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105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FFFFFB"/>
                </a:solidFill>
                <a:latin typeface="Lucida Sans Unicode"/>
                <a:cs typeface="Lucida Sans Unicode"/>
              </a:rPr>
              <a:t>todas</a:t>
            </a:r>
            <a:r>
              <a:rPr sz="105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50" spc="65" dirty="0">
                <a:solidFill>
                  <a:srgbClr val="FFFFFB"/>
                </a:solidFill>
                <a:latin typeface="Lucida Sans Unicode"/>
                <a:cs typeface="Lucida Sans Unicode"/>
              </a:rPr>
              <a:t>as</a:t>
            </a:r>
            <a:r>
              <a:rPr sz="1050" spc="1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50" spc="60" dirty="0">
                <a:solidFill>
                  <a:srgbClr val="FFFFFB"/>
                </a:solidFill>
                <a:latin typeface="Lucida Sans Unicode"/>
                <a:cs typeface="Lucida Sans Unicode"/>
              </a:rPr>
              <a:t>etapas</a:t>
            </a:r>
            <a:r>
              <a:rPr sz="1050" spc="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50" spc="50" dirty="0">
                <a:solidFill>
                  <a:srgbClr val="FFFFFB"/>
                </a:solidFill>
                <a:latin typeface="Lucida Sans Unicode"/>
                <a:cs typeface="Lucida Sans Unicode"/>
              </a:rPr>
              <a:t>de</a:t>
            </a:r>
            <a:r>
              <a:rPr sz="1050" spc="1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50" spc="-25" dirty="0">
                <a:solidFill>
                  <a:srgbClr val="FFFFFB"/>
                </a:solidFill>
                <a:latin typeface="Lucida Sans Unicode"/>
                <a:cs typeface="Lucida Sans Unicode"/>
              </a:rPr>
              <a:t>uso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01134" y="5298313"/>
            <a:ext cx="3228975" cy="690245"/>
          </a:xfrm>
          <a:custGeom>
            <a:avLst/>
            <a:gdLst/>
            <a:ahLst/>
            <a:cxnLst/>
            <a:rect l="l" t="t" r="r" b="b"/>
            <a:pathLst>
              <a:path w="3228975" h="690245">
                <a:moveTo>
                  <a:pt x="2883535" y="0"/>
                </a:moveTo>
                <a:lnTo>
                  <a:pt x="344804" y="0"/>
                </a:lnTo>
                <a:lnTo>
                  <a:pt x="298029" y="3148"/>
                </a:lnTo>
                <a:lnTo>
                  <a:pt x="253162" y="12321"/>
                </a:lnTo>
                <a:lnTo>
                  <a:pt x="210615" y="27106"/>
                </a:lnTo>
                <a:lnTo>
                  <a:pt x="170800" y="47093"/>
                </a:lnTo>
                <a:lnTo>
                  <a:pt x="134129" y="71870"/>
                </a:lnTo>
                <a:lnTo>
                  <a:pt x="101012" y="101026"/>
                </a:lnTo>
                <a:lnTo>
                  <a:pt x="71861" y="134152"/>
                </a:lnTo>
                <a:lnTo>
                  <a:pt x="47088" y="170834"/>
                </a:lnTo>
                <a:lnTo>
                  <a:pt x="27104" y="210663"/>
                </a:lnTo>
                <a:lnTo>
                  <a:pt x="12320" y="253228"/>
                </a:lnTo>
                <a:lnTo>
                  <a:pt x="3148" y="298117"/>
                </a:lnTo>
                <a:lnTo>
                  <a:pt x="0" y="344919"/>
                </a:lnTo>
                <a:lnTo>
                  <a:pt x="3149" y="391718"/>
                </a:lnTo>
                <a:lnTo>
                  <a:pt x="12322" y="436603"/>
                </a:lnTo>
                <a:lnTo>
                  <a:pt x="27108" y="479163"/>
                </a:lnTo>
                <a:lnTo>
                  <a:pt x="47094" y="518988"/>
                </a:lnTo>
                <a:lnTo>
                  <a:pt x="71870" y="555666"/>
                </a:lnTo>
                <a:lnTo>
                  <a:pt x="101025" y="588787"/>
                </a:lnTo>
                <a:lnTo>
                  <a:pt x="134146" y="617940"/>
                </a:lnTo>
                <a:lnTo>
                  <a:pt x="170825" y="642714"/>
                </a:lnTo>
                <a:lnTo>
                  <a:pt x="210651" y="662698"/>
                </a:lnTo>
                <a:lnTo>
                  <a:pt x="253223" y="677481"/>
                </a:lnTo>
                <a:lnTo>
                  <a:pt x="298217" y="686652"/>
                </a:lnTo>
                <a:lnTo>
                  <a:pt x="344993" y="689800"/>
                </a:lnTo>
                <a:lnTo>
                  <a:pt x="2883535" y="689800"/>
                </a:lnTo>
                <a:lnTo>
                  <a:pt x="2930340" y="686652"/>
                </a:lnTo>
                <a:lnTo>
                  <a:pt x="2975231" y="677481"/>
                </a:lnTo>
                <a:lnTo>
                  <a:pt x="3017797" y="662698"/>
                </a:lnTo>
                <a:lnTo>
                  <a:pt x="3057628" y="642714"/>
                </a:lnTo>
                <a:lnTo>
                  <a:pt x="3094312" y="617940"/>
                </a:lnTo>
                <a:lnTo>
                  <a:pt x="3127438" y="588787"/>
                </a:lnTo>
                <a:lnTo>
                  <a:pt x="3156595" y="555666"/>
                </a:lnTo>
                <a:lnTo>
                  <a:pt x="3181373" y="518988"/>
                </a:lnTo>
                <a:lnTo>
                  <a:pt x="3201360" y="479163"/>
                </a:lnTo>
                <a:lnTo>
                  <a:pt x="3216145" y="436603"/>
                </a:lnTo>
                <a:lnTo>
                  <a:pt x="3225318" y="391718"/>
                </a:lnTo>
                <a:lnTo>
                  <a:pt x="3228466" y="344919"/>
                </a:lnTo>
                <a:lnTo>
                  <a:pt x="3225318" y="298117"/>
                </a:lnTo>
                <a:lnTo>
                  <a:pt x="3216145" y="253228"/>
                </a:lnTo>
                <a:lnTo>
                  <a:pt x="3201360" y="210663"/>
                </a:lnTo>
                <a:lnTo>
                  <a:pt x="3181373" y="170834"/>
                </a:lnTo>
                <a:lnTo>
                  <a:pt x="3156595" y="134152"/>
                </a:lnTo>
                <a:lnTo>
                  <a:pt x="3127438" y="101026"/>
                </a:lnTo>
                <a:lnTo>
                  <a:pt x="3094312" y="71870"/>
                </a:lnTo>
                <a:lnTo>
                  <a:pt x="3057628" y="47093"/>
                </a:lnTo>
                <a:lnTo>
                  <a:pt x="3017797" y="27106"/>
                </a:lnTo>
                <a:lnTo>
                  <a:pt x="2975231" y="12321"/>
                </a:lnTo>
                <a:lnTo>
                  <a:pt x="2930340" y="3148"/>
                </a:lnTo>
                <a:lnTo>
                  <a:pt x="2883535" y="0"/>
                </a:lnTo>
                <a:close/>
              </a:path>
            </a:pathLst>
          </a:custGeom>
          <a:solidFill>
            <a:srgbClr val="1C9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02073" y="5328426"/>
            <a:ext cx="2426970" cy="5378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1600" spc="-10" dirty="0">
                <a:solidFill>
                  <a:srgbClr val="FFFFFB"/>
                </a:solidFill>
                <a:latin typeface="Arial Black"/>
                <a:cs typeface="Arial Black"/>
              </a:rPr>
              <a:t>Informação</a:t>
            </a:r>
            <a:endParaRPr sz="16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050" dirty="0">
                <a:solidFill>
                  <a:srgbClr val="FFFFFB"/>
                </a:solidFill>
                <a:latin typeface="Lucida Sans Unicode"/>
                <a:cs typeface="Lucida Sans Unicode"/>
              </a:rPr>
              <a:t>Oferece</a:t>
            </a:r>
            <a:r>
              <a:rPr sz="1050" spc="120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50" dirty="0">
                <a:solidFill>
                  <a:srgbClr val="FFFFFB"/>
                </a:solidFill>
                <a:latin typeface="Lucida Sans Unicode"/>
                <a:cs typeface="Lucida Sans Unicode"/>
              </a:rPr>
              <a:t>modelos</a:t>
            </a:r>
            <a:r>
              <a:rPr sz="1050" spc="15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5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comportamentais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28471" y="680475"/>
            <a:ext cx="5526405" cy="82931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800" dirty="0">
                <a:solidFill>
                  <a:schemeClr val="tx1"/>
                </a:solidFill>
              </a:rPr>
              <a:t>A</a:t>
            </a:r>
            <a:r>
              <a:rPr sz="2800" spc="-80" dirty="0">
                <a:solidFill>
                  <a:schemeClr val="tx1"/>
                </a:solidFill>
              </a:rPr>
              <a:t> </a:t>
            </a:r>
            <a:r>
              <a:rPr sz="2800" spc="-80" dirty="0">
                <a:solidFill>
                  <a:schemeClr val="tx1"/>
                </a:solidFill>
                <a:latin typeface="Arial Black"/>
                <a:cs typeface="Arial Black"/>
              </a:rPr>
              <a:t>diferença</a:t>
            </a:r>
            <a:r>
              <a:rPr sz="2800" spc="-10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2800" spc="125" dirty="0">
                <a:solidFill>
                  <a:schemeClr val="tx1"/>
                </a:solidFill>
              </a:rPr>
              <a:t>está</a:t>
            </a:r>
            <a:r>
              <a:rPr sz="2800" spc="-85" dirty="0">
                <a:solidFill>
                  <a:schemeClr val="tx1"/>
                </a:solidFill>
              </a:rPr>
              <a:t> </a:t>
            </a:r>
            <a:r>
              <a:rPr sz="2800" spc="50" dirty="0">
                <a:solidFill>
                  <a:schemeClr val="tx1"/>
                </a:solidFill>
              </a:rPr>
              <a:t>no</a:t>
            </a:r>
            <a:r>
              <a:rPr sz="2800" spc="-85" dirty="0">
                <a:solidFill>
                  <a:schemeClr val="tx1"/>
                </a:solidFill>
              </a:rPr>
              <a:t> </a:t>
            </a:r>
            <a:r>
              <a:rPr sz="2800" dirty="0">
                <a:solidFill>
                  <a:schemeClr val="tx1"/>
                </a:solidFill>
              </a:rPr>
              <a:t>nosso</a:t>
            </a:r>
            <a:r>
              <a:rPr sz="2800" spc="-85" dirty="0">
                <a:solidFill>
                  <a:schemeClr val="tx1"/>
                </a:solidFill>
              </a:rPr>
              <a:t> </a:t>
            </a:r>
            <a:r>
              <a:rPr sz="2800" spc="-50" dirty="0">
                <a:solidFill>
                  <a:schemeClr val="tx1"/>
                </a:solidFill>
              </a:rPr>
              <a:t>DNA</a:t>
            </a:r>
            <a:endParaRPr sz="28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00965">
              <a:lnSpc>
                <a:spcPct val="100000"/>
              </a:lnSpc>
              <a:spcBef>
                <a:spcPts val="434"/>
              </a:spcBef>
            </a:pPr>
            <a:r>
              <a:rPr sz="1400" dirty="0">
                <a:solidFill>
                  <a:srgbClr val="4A3E40"/>
                </a:solidFill>
              </a:rPr>
              <a:t>Um</a:t>
            </a:r>
            <a:r>
              <a:rPr sz="1400" spc="-55" dirty="0">
                <a:solidFill>
                  <a:srgbClr val="4A3E40"/>
                </a:solidFill>
              </a:rPr>
              <a:t> </a:t>
            </a:r>
            <a:r>
              <a:rPr sz="1400" spc="50" dirty="0">
                <a:solidFill>
                  <a:srgbClr val="4A3E40"/>
                </a:solidFill>
              </a:rPr>
              <a:t>completo</a:t>
            </a:r>
            <a:r>
              <a:rPr sz="1400" spc="-70" dirty="0">
                <a:solidFill>
                  <a:srgbClr val="4A3E40"/>
                </a:solidFill>
              </a:rPr>
              <a:t> </a:t>
            </a:r>
            <a:r>
              <a:rPr sz="1400" spc="65" dirty="0">
                <a:solidFill>
                  <a:srgbClr val="4A3E40"/>
                </a:solidFill>
              </a:rPr>
              <a:t>programa</a:t>
            </a:r>
            <a:r>
              <a:rPr sz="1400" spc="-60" dirty="0">
                <a:solidFill>
                  <a:srgbClr val="4A3E40"/>
                </a:solidFill>
              </a:rPr>
              <a:t> </a:t>
            </a:r>
            <a:r>
              <a:rPr sz="1400" spc="80" dirty="0">
                <a:solidFill>
                  <a:srgbClr val="4A3E40"/>
                </a:solidFill>
              </a:rPr>
              <a:t>de</a:t>
            </a:r>
            <a:r>
              <a:rPr sz="1400" spc="-45" dirty="0">
                <a:solidFill>
                  <a:srgbClr val="4A3E40"/>
                </a:solidFill>
              </a:rPr>
              <a:t> </a:t>
            </a:r>
            <a:r>
              <a:rPr sz="1400" spc="70" dirty="0">
                <a:solidFill>
                  <a:srgbClr val="4A3E40"/>
                </a:solidFill>
              </a:rPr>
              <a:t>saúde</a:t>
            </a:r>
            <a:r>
              <a:rPr sz="1400" spc="-70" dirty="0">
                <a:solidFill>
                  <a:srgbClr val="4A3E40"/>
                </a:solidFill>
              </a:rPr>
              <a:t> </a:t>
            </a:r>
            <a:r>
              <a:rPr sz="1400" spc="95" dirty="0">
                <a:solidFill>
                  <a:srgbClr val="4A3E40"/>
                </a:solidFill>
              </a:rPr>
              <a:t>com</a:t>
            </a:r>
            <a:r>
              <a:rPr sz="1400" spc="-50" dirty="0">
                <a:solidFill>
                  <a:srgbClr val="4A3E40"/>
                </a:solidFill>
              </a:rPr>
              <a:t> </a:t>
            </a:r>
            <a:r>
              <a:rPr sz="1400" spc="105" dirty="0">
                <a:solidFill>
                  <a:srgbClr val="4A3E40"/>
                </a:solidFill>
              </a:rPr>
              <a:t>uma</a:t>
            </a:r>
            <a:r>
              <a:rPr sz="1400" spc="-60" dirty="0">
                <a:solidFill>
                  <a:srgbClr val="4A3E40"/>
                </a:solidFill>
              </a:rPr>
              <a:t> </a:t>
            </a:r>
            <a:r>
              <a:rPr sz="1400" spc="45" dirty="0">
                <a:solidFill>
                  <a:srgbClr val="4A3E40"/>
                </a:solidFill>
              </a:rPr>
              <a:t>carteira</a:t>
            </a:r>
            <a:r>
              <a:rPr sz="1400" spc="-60" dirty="0">
                <a:solidFill>
                  <a:srgbClr val="4A3E40"/>
                </a:solidFill>
              </a:rPr>
              <a:t> </a:t>
            </a:r>
            <a:r>
              <a:rPr sz="1400" spc="-10" dirty="0">
                <a:solidFill>
                  <a:srgbClr val="4A3E40"/>
                </a:solidFill>
              </a:rPr>
              <a:t>digital</a:t>
            </a:r>
            <a:endParaRPr sz="1400" dirty="0"/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0450" y="1110373"/>
            <a:ext cx="2743707" cy="463727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263885" y="2608834"/>
            <a:ext cx="1612900" cy="159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A3E40"/>
                </a:solidFill>
                <a:latin typeface="Arial Black"/>
                <a:cs typeface="Arial Black"/>
              </a:rPr>
              <a:t>conta</a:t>
            </a:r>
            <a:endParaRPr sz="2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1C9949"/>
                </a:solidFill>
                <a:latin typeface="Arial Black"/>
                <a:cs typeface="Arial Black"/>
              </a:rPr>
              <a:t>saúde</a:t>
            </a:r>
            <a:endParaRPr sz="24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15875" marR="5080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Realize</a:t>
            </a:r>
            <a:r>
              <a:rPr sz="12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consultas</a:t>
            </a:r>
            <a:r>
              <a:rPr sz="12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4A3E40"/>
                </a:solidFill>
                <a:latin typeface="Lucida Sans Unicode"/>
                <a:cs typeface="Lucida Sans Unicode"/>
              </a:rPr>
              <a:t>e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exames</a:t>
            </a:r>
            <a:r>
              <a:rPr sz="12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 com</a:t>
            </a:r>
            <a:r>
              <a:rPr sz="12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preços </a:t>
            </a: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negociados</a:t>
            </a:r>
            <a:r>
              <a:rPr sz="1200" spc="-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20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4A3E40"/>
                </a:solidFill>
                <a:latin typeface="Lucida Sans Unicode"/>
                <a:cs typeface="Lucida Sans Unicode"/>
              </a:rPr>
              <a:t>pague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utilizando</a:t>
            </a:r>
            <a:endParaRPr sz="1200" dirty="0">
              <a:latin typeface="Lucida Sans Unicode"/>
              <a:cs typeface="Lucida Sans Unicode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EBFBFAB-9A59-899C-BE85-420464AB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BB4046C-FC0A-5252-3BD0-0B2D8980E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8F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5180" y="6629374"/>
            <a:ext cx="1425735" cy="15266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911225" y="1996058"/>
            <a:ext cx="10369550" cy="2205355"/>
          </a:xfrm>
          <a:custGeom>
            <a:avLst/>
            <a:gdLst/>
            <a:ahLst/>
            <a:cxnLst/>
            <a:rect l="l" t="t" r="r" b="b"/>
            <a:pathLst>
              <a:path w="10369550" h="2205354">
                <a:moveTo>
                  <a:pt x="0" y="172592"/>
                </a:moveTo>
                <a:lnTo>
                  <a:pt x="6164" y="126691"/>
                </a:lnTo>
                <a:lnTo>
                  <a:pt x="23562" y="85456"/>
                </a:lnTo>
                <a:lnTo>
                  <a:pt x="50547" y="50530"/>
                </a:lnTo>
                <a:lnTo>
                  <a:pt x="85475" y="23551"/>
                </a:lnTo>
                <a:lnTo>
                  <a:pt x="126701" y="6161"/>
                </a:lnTo>
                <a:lnTo>
                  <a:pt x="172580" y="0"/>
                </a:lnTo>
                <a:lnTo>
                  <a:pt x="10196957" y="0"/>
                </a:lnTo>
                <a:lnTo>
                  <a:pt x="10242858" y="6161"/>
                </a:lnTo>
                <a:lnTo>
                  <a:pt x="10284093" y="23551"/>
                </a:lnTo>
                <a:lnTo>
                  <a:pt x="10319019" y="50530"/>
                </a:lnTo>
                <a:lnTo>
                  <a:pt x="10345998" y="85456"/>
                </a:lnTo>
                <a:lnTo>
                  <a:pt x="10363388" y="126691"/>
                </a:lnTo>
                <a:lnTo>
                  <a:pt x="10369550" y="172592"/>
                </a:lnTo>
                <a:lnTo>
                  <a:pt x="10369550" y="2032508"/>
                </a:lnTo>
                <a:lnTo>
                  <a:pt x="10363388" y="2078409"/>
                </a:lnTo>
                <a:lnTo>
                  <a:pt x="10345998" y="2119644"/>
                </a:lnTo>
                <a:lnTo>
                  <a:pt x="10319019" y="2154570"/>
                </a:lnTo>
                <a:lnTo>
                  <a:pt x="10284093" y="2181549"/>
                </a:lnTo>
                <a:lnTo>
                  <a:pt x="10242858" y="2198939"/>
                </a:lnTo>
                <a:lnTo>
                  <a:pt x="10196957" y="2205101"/>
                </a:lnTo>
                <a:lnTo>
                  <a:pt x="172580" y="2205101"/>
                </a:lnTo>
                <a:lnTo>
                  <a:pt x="126701" y="2198939"/>
                </a:lnTo>
                <a:lnTo>
                  <a:pt x="85475" y="2181549"/>
                </a:lnTo>
                <a:lnTo>
                  <a:pt x="50547" y="2154570"/>
                </a:lnTo>
                <a:lnTo>
                  <a:pt x="23562" y="2119644"/>
                </a:lnTo>
                <a:lnTo>
                  <a:pt x="6164" y="2078409"/>
                </a:lnTo>
                <a:lnTo>
                  <a:pt x="0" y="2032508"/>
                </a:lnTo>
                <a:lnTo>
                  <a:pt x="0" y="172592"/>
                </a:lnTo>
                <a:close/>
              </a:path>
            </a:pathLst>
          </a:custGeom>
          <a:ln w="12699"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2280" y="2242769"/>
            <a:ext cx="1925320" cy="1646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Exames</a:t>
            </a:r>
            <a:endParaRPr sz="1600" dirty="0">
              <a:solidFill>
                <a:srgbClr val="1C9949"/>
              </a:solidFill>
              <a:latin typeface="Lucida Sans Unicode"/>
              <a:cs typeface="Lucida Sans Unicode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diagnósticos</a:t>
            </a:r>
            <a:endParaRPr sz="1600" dirty="0">
              <a:solidFill>
                <a:srgbClr val="1C9949"/>
              </a:solidFill>
              <a:latin typeface="Lucida Sans Unicode"/>
              <a:cs typeface="Lucida Sans Unicode"/>
            </a:endParaRPr>
          </a:p>
          <a:p>
            <a:pPr marL="231775" marR="224154" indent="458470">
              <a:lnSpc>
                <a:spcPct val="125000"/>
              </a:lnSpc>
              <a:spcBef>
                <a:spcPts val="520"/>
              </a:spcBef>
            </a:pP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Raio</a:t>
            </a:r>
            <a:r>
              <a:rPr sz="14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X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Análises</a:t>
            </a:r>
            <a:r>
              <a:rPr sz="14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clínicas</a:t>
            </a:r>
            <a:endParaRPr sz="1400" dirty="0">
              <a:latin typeface="Lucida Sans Unicode"/>
              <a:cs typeface="Lucida Sans Unicode"/>
            </a:endParaRPr>
          </a:p>
          <a:p>
            <a:pPr marL="78105" marR="5080" indent="-66040">
              <a:lnSpc>
                <a:spcPts val="2100"/>
              </a:lnSpc>
              <a:spcBef>
                <a:spcPts val="100"/>
              </a:spcBef>
            </a:pPr>
            <a:r>
              <a:rPr sz="14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Anatomia</a:t>
            </a:r>
            <a:r>
              <a:rPr sz="1400" spc="-6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patológica </a:t>
            </a:r>
            <a:r>
              <a:rPr sz="1400" dirty="0">
                <a:solidFill>
                  <a:srgbClr val="4A3E40"/>
                </a:solidFill>
                <a:latin typeface="Lucida Sans Unicode"/>
                <a:cs typeface="Lucida Sans Unicode"/>
              </a:rPr>
              <a:t>Exames</a:t>
            </a:r>
            <a:r>
              <a:rPr sz="1400" spc="-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4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imagem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5118" y="2242769"/>
            <a:ext cx="1778000" cy="1646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Consultas</a:t>
            </a:r>
            <a:endParaRPr sz="1600" dirty="0">
              <a:solidFill>
                <a:srgbClr val="1C9949"/>
              </a:solidFill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70" dirty="0">
                <a:solidFill>
                  <a:srgbClr val="1C9949"/>
                </a:solidFill>
                <a:latin typeface="Lucida Sans Unicode"/>
                <a:cs typeface="Lucida Sans Unicode"/>
              </a:rPr>
              <a:t>médicas</a:t>
            </a:r>
            <a:endParaRPr sz="1600" dirty="0">
              <a:solidFill>
                <a:srgbClr val="1C9949"/>
              </a:solidFill>
              <a:latin typeface="Lucida Sans Unicode"/>
              <a:cs typeface="Lucida Sans Unicode"/>
            </a:endParaRPr>
          </a:p>
          <a:p>
            <a:pPr marL="303530" marR="295910" algn="ctr">
              <a:lnSpc>
                <a:spcPct val="125000"/>
              </a:lnSpc>
              <a:spcBef>
                <a:spcPts val="520"/>
              </a:spcBef>
            </a:pPr>
            <a:r>
              <a:rPr sz="14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Oftalmologia Cardiologia Ginecologia</a:t>
            </a:r>
            <a:endParaRPr sz="14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400" spc="-60" dirty="0">
                <a:solidFill>
                  <a:srgbClr val="4A3E40"/>
                </a:solidFill>
                <a:latin typeface="Lucida Sans Unicode"/>
                <a:cs typeface="Lucida Sans Unicode"/>
              </a:rPr>
              <a:t>+50</a:t>
            </a:r>
            <a:r>
              <a:rPr sz="1400" spc="-8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4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especialidades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3620" y="2242769"/>
            <a:ext cx="1168400" cy="1646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solidFill>
                  <a:srgbClr val="1C9949"/>
                </a:solidFill>
                <a:latin typeface="Lucida Sans Unicode"/>
                <a:cs typeface="Lucida Sans Unicode"/>
              </a:rPr>
              <a:t>Rede</a:t>
            </a:r>
            <a:r>
              <a:rPr sz="1600" spc="-6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1C9949"/>
                </a:solidFill>
                <a:latin typeface="Lucida Sans Unicode"/>
                <a:cs typeface="Lucida Sans Unicode"/>
              </a:rPr>
              <a:t>de</a:t>
            </a:r>
            <a:endParaRPr sz="1600" dirty="0">
              <a:solidFill>
                <a:srgbClr val="1C9949"/>
              </a:solidFill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dentistas</a:t>
            </a:r>
            <a:endParaRPr sz="1600" dirty="0">
              <a:solidFill>
                <a:srgbClr val="1C9949"/>
              </a:solidFill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25000"/>
              </a:lnSpc>
              <a:spcBef>
                <a:spcPts val="520"/>
              </a:spcBef>
            </a:pPr>
            <a:r>
              <a:rPr sz="14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Restauração </a:t>
            </a:r>
            <a:r>
              <a:rPr sz="14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Endodontia Ortodontia </a:t>
            </a:r>
            <a:r>
              <a:rPr sz="1400" spc="60" dirty="0">
                <a:solidFill>
                  <a:srgbClr val="4A3E40"/>
                </a:solidFill>
                <a:latin typeface="Lucida Sans Unicode"/>
                <a:cs typeface="Lucida Sans Unicode"/>
              </a:rPr>
              <a:t>Panorâmica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95535" y="2273935"/>
            <a:ext cx="1367790" cy="161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solidFill>
                  <a:srgbClr val="1C9949"/>
                </a:solidFill>
                <a:latin typeface="Lucida Sans Unicode"/>
                <a:cs typeface="Lucida Sans Unicode"/>
              </a:rPr>
              <a:t>Saúde </a:t>
            </a:r>
            <a:r>
              <a:rPr sz="1400" spc="50" dirty="0">
                <a:solidFill>
                  <a:srgbClr val="1C9949"/>
                </a:solidFill>
                <a:latin typeface="Lucida Sans Unicode"/>
                <a:cs typeface="Lucida Sans Unicode"/>
              </a:rPr>
              <a:t>complementar</a:t>
            </a:r>
            <a:endParaRPr sz="1400" dirty="0">
              <a:solidFill>
                <a:srgbClr val="1C9949"/>
              </a:solidFill>
              <a:latin typeface="Lucida Sans Unicode"/>
              <a:cs typeface="Lucida Sans Unicode"/>
            </a:endParaRPr>
          </a:p>
          <a:p>
            <a:pPr marL="165735" marR="159385" algn="ctr">
              <a:lnSpc>
                <a:spcPct val="125000"/>
              </a:lnSpc>
              <a:spcBef>
                <a:spcPts val="750"/>
              </a:spcBef>
            </a:pPr>
            <a:r>
              <a:rPr sz="14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Estética Nutrição Psicologia Fisioterapia</a:t>
            </a:r>
            <a:endParaRPr sz="1400" dirty="0">
              <a:latin typeface="Lucida Sans Unicode"/>
              <a:cs typeface="Lucida Sans Unicod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52863" y="810594"/>
            <a:ext cx="396240" cy="252095"/>
            <a:chOff x="5052863" y="810594"/>
            <a:chExt cx="396240" cy="25209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5462" y="811542"/>
              <a:ext cx="243359" cy="2510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2863" y="810594"/>
              <a:ext cx="118971" cy="248252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5493442" y="728342"/>
            <a:ext cx="253365" cy="334645"/>
          </a:xfrm>
          <a:custGeom>
            <a:avLst/>
            <a:gdLst/>
            <a:ahLst/>
            <a:cxnLst/>
            <a:rect l="l" t="t" r="r" b="b"/>
            <a:pathLst>
              <a:path w="253364" h="334644">
                <a:moveTo>
                  <a:pt x="121210" y="83065"/>
                </a:moveTo>
                <a:lnTo>
                  <a:pt x="103906" y="84051"/>
                </a:lnTo>
                <a:lnTo>
                  <a:pt x="104186" y="84051"/>
                </a:lnTo>
                <a:lnTo>
                  <a:pt x="87845" y="87004"/>
                </a:lnTo>
                <a:lnTo>
                  <a:pt x="88049" y="87004"/>
                </a:lnTo>
                <a:lnTo>
                  <a:pt x="73208" y="91740"/>
                </a:lnTo>
                <a:lnTo>
                  <a:pt x="58997" y="98490"/>
                </a:lnTo>
                <a:lnTo>
                  <a:pt x="24311" y="128923"/>
                </a:lnTo>
                <a:lnTo>
                  <a:pt x="8881" y="156926"/>
                </a:lnTo>
                <a:lnTo>
                  <a:pt x="8807" y="157084"/>
                </a:lnTo>
                <a:lnTo>
                  <a:pt x="3905" y="172981"/>
                </a:lnTo>
                <a:lnTo>
                  <a:pt x="973" y="190017"/>
                </a:lnTo>
                <a:lnTo>
                  <a:pt x="0" y="208204"/>
                </a:lnTo>
                <a:lnTo>
                  <a:pt x="971" y="226417"/>
                </a:lnTo>
                <a:lnTo>
                  <a:pt x="15556" y="274359"/>
                </a:lnTo>
                <a:lnTo>
                  <a:pt x="45564" y="309974"/>
                </a:lnTo>
                <a:lnTo>
                  <a:pt x="87683" y="330351"/>
                </a:lnTo>
                <a:lnTo>
                  <a:pt x="120790" y="334292"/>
                </a:lnTo>
                <a:lnTo>
                  <a:pt x="137191" y="333305"/>
                </a:lnTo>
                <a:lnTo>
                  <a:pt x="137744" y="333305"/>
                </a:lnTo>
                <a:lnTo>
                  <a:pt x="182734" y="317922"/>
                </a:lnTo>
                <a:lnTo>
                  <a:pt x="197326" y="306964"/>
                </a:lnTo>
                <a:lnTo>
                  <a:pt x="126813" y="306964"/>
                </a:lnTo>
                <a:lnTo>
                  <a:pt x="113789" y="306207"/>
                </a:lnTo>
                <a:lnTo>
                  <a:pt x="68691" y="288491"/>
                </a:lnTo>
                <a:lnTo>
                  <a:pt x="39848" y="249012"/>
                </a:lnTo>
                <a:lnTo>
                  <a:pt x="33719" y="223024"/>
                </a:lnTo>
                <a:lnTo>
                  <a:pt x="33690" y="222855"/>
                </a:lnTo>
                <a:lnTo>
                  <a:pt x="32953" y="208746"/>
                </a:lnTo>
                <a:lnTo>
                  <a:pt x="32925" y="208204"/>
                </a:lnTo>
                <a:lnTo>
                  <a:pt x="33659" y="194467"/>
                </a:lnTo>
                <a:lnTo>
                  <a:pt x="45265" y="155707"/>
                </a:lnTo>
                <a:lnTo>
                  <a:pt x="78752" y="122022"/>
                </a:lnTo>
                <a:lnTo>
                  <a:pt x="101299" y="113416"/>
                </a:lnTo>
                <a:lnTo>
                  <a:pt x="101054" y="113416"/>
                </a:lnTo>
                <a:lnTo>
                  <a:pt x="113881" y="111150"/>
                </a:lnTo>
                <a:lnTo>
                  <a:pt x="113582" y="111150"/>
                </a:lnTo>
                <a:lnTo>
                  <a:pt x="126813" y="110392"/>
                </a:lnTo>
                <a:lnTo>
                  <a:pt x="197498" y="110392"/>
                </a:lnTo>
                <a:lnTo>
                  <a:pt x="193866" y="107154"/>
                </a:lnTo>
                <a:lnTo>
                  <a:pt x="181330" y="98761"/>
                </a:lnTo>
                <a:lnTo>
                  <a:pt x="167678" y="91911"/>
                </a:lnTo>
                <a:lnTo>
                  <a:pt x="153266" y="87004"/>
                </a:lnTo>
                <a:lnTo>
                  <a:pt x="137856" y="84051"/>
                </a:lnTo>
                <a:lnTo>
                  <a:pt x="121210" y="83065"/>
                </a:lnTo>
                <a:close/>
              </a:path>
              <a:path w="253364" h="334644">
                <a:moveTo>
                  <a:pt x="253077" y="276118"/>
                </a:moveTo>
                <a:lnTo>
                  <a:pt x="220701" y="276118"/>
                </a:lnTo>
                <a:lnTo>
                  <a:pt x="220701" y="330639"/>
                </a:lnTo>
                <a:lnTo>
                  <a:pt x="253077" y="330639"/>
                </a:lnTo>
                <a:lnTo>
                  <a:pt x="253077" y="276118"/>
                </a:lnTo>
                <a:close/>
              </a:path>
              <a:path w="253364" h="334644">
                <a:moveTo>
                  <a:pt x="197498" y="110392"/>
                </a:moveTo>
                <a:lnTo>
                  <a:pt x="126813" y="110392"/>
                </a:lnTo>
                <a:lnTo>
                  <a:pt x="139478" y="111150"/>
                </a:lnTo>
                <a:lnTo>
                  <a:pt x="151604" y="113416"/>
                </a:lnTo>
                <a:lnTo>
                  <a:pt x="193520" y="137023"/>
                </a:lnTo>
                <a:lnTo>
                  <a:pt x="208306" y="157085"/>
                </a:lnTo>
                <a:lnTo>
                  <a:pt x="213669" y="168544"/>
                </a:lnTo>
                <a:lnTo>
                  <a:pt x="217568" y="181062"/>
                </a:lnTo>
                <a:lnTo>
                  <a:pt x="219916" y="194467"/>
                </a:lnTo>
                <a:lnTo>
                  <a:pt x="220671" y="208204"/>
                </a:lnTo>
                <a:lnTo>
                  <a:pt x="220701" y="208746"/>
                </a:lnTo>
                <a:lnTo>
                  <a:pt x="213638" y="249012"/>
                </a:lnTo>
                <a:lnTo>
                  <a:pt x="184351" y="288279"/>
                </a:lnTo>
                <a:lnTo>
                  <a:pt x="139679" y="306207"/>
                </a:lnTo>
                <a:lnTo>
                  <a:pt x="126813" y="306964"/>
                </a:lnTo>
                <a:lnTo>
                  <a:pt x="197326" y="306964"/>
                </a:lnTo>
                <a:lnTo>
                  <a:pt x="205446" y="299253"/>
                </a:lnTo>
                <a:lnTo>
                  <a:pt x="213971" y="288279"/>
                </a:lnTo>
                <a:lnTo>
                  <a:pt x="220701" y="276118"/>
                </a:lnTo>
                <a:lnTo>
                  <a:pt x="253077" y="276118"/>
                </a:lnTo>
                <a:lnTo>
                  <a:pt x="253077" y="139345"/>
                </a:lnTo>
                <a:lnTo>
                  <a:pt x="220701" y="139345"/>
                </a:lnTo>
                <a:lnTo>
                  <a:pt x="213528" y="127445"/>
                </a:lnTo>
                <a:lnTo>
                  <a:pt x="204590" y="116715"/>
                </a:lnTo>
                <a:lnTo>
                  <a:pt x="197498" y="110392"/>
                </a:lnTo>
                <a:close/>
              </a:path>
              <a:path w="253364" h="334644">
                <a:moveTo>
                  <a:pt x="253077" y="0"/>
                </a:moveTo>
                <a:lnTo>
                  <a:pt x="220701" y="0"/>
                </a:lnTo>
                <a:lnTo>
                  <a:pt x="220701" y="139345"/>
                </a:lnTo>
                <a:lnTo>
                  <a:pt x="253077" y="139345"/>
                </a:lnTo>
                <a:lnTo>
                  <a:pt x="253077" y="0"/>
                </a:lnTo>
                <a:close/>
              </a:path>
            </a:pathLst>
          </a:custGeom>
          <a:solidFill>
            <a:srgbClr val="513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5657" y="811543"/>
            <a:ext cx="243347" cy="251091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146596" y="700214"/>
            <a:ext cx="997585" cy="360045"/>
          </a:xfrm>
          <a:custGeom>
            <a:avLst/>
            <a:gdLst/>
            <a:ahLst/>
            <a:cxnLst/>
            <a:rect l="l" t="t" r="r" b="b"/>
            <a:pathLst>
              <a:path w="997584" h="360044">
                <a:moveTo>
                  <a:pt x="205968" y="70485"/>
                </a:moveTo>
                <a:lnTo>
                  <a:pt x="96139" y="70485"/>
                </a:lnTo>
                <a:lnTo>
                  <a:pt x="96139" y="0"/>
                </a:lnTo>
                <a:lnTo>
                  <a:pt x="34747" y="18656"/>
                </a:lnTo>
                <a:lnTo>
                  <a:pt x="34747" y="70612"/>
                </a:lnTo>
                <a:lnTo>
                  <a:pt x="0" y="70612"/>
                </a:lnTo>
                <a:lnTo>
                  <a:pt x="0" y="118643"/>
                </a:lnTo>
                <a:lnTo>
                  <a:pt x="34747" y="118643"/>
                </a:lnTo>
                <a:lnTo>
                  <a:pt x="34747" y="275983"/>
                </a:lnTo>
                <a:lnTo>
                  <a:pt x="36118" y="295414"/>
                </a:lnTo>
                <a:lnTo>
                  <a:pt x="56603" y="336321"/>
                </a:lnTo>
                <a:lnTo>
                  <a:pt x="100266" y="353682"/>
                </a:lnTo>
                <a:lnTo>
                  <a:pt x="119646" y="354850"/>
                </a:lnTo>
                <a:lnTo>
                  <a:pt x="167728" y="354850"/>
                </a:lnTo>
                <a:lnTo>
                  <a:pt x="167728" y="305879"/>
                </a:lnTo>
                <a:lnTo>
                  <a:pt x="121653" y="305447"/>
                </a:lnTo>
                <a:lnTo>
                  <a:pt x="114363" y="304152"/>
                </a:lnTo>
                <a:lnTo>
                  <a:pt x="108419" y="301993"/>
                </a:lnTo>
                <a:lnTo>
                  <a:pt x="103860" y="298843"/>
                </a:lnTo>
                <a:lnTo>
                  <a:pt x="98602" y="294246"/>
                </a:lnTo>
                <a:lnTo>
                  <a:pt x="96139" y="286524"/>
                </a:lnTo>
                <a:lnTo>
                  <a:pt x="96139" y="118503"/>
                </a:lnTo>
                <a:lnTo>
                  <a:pt x="167728" y="118503"/>
                </a:lnTo>
                <a:lnTo>
                  <a:pt x="171348" y="110528"/>
                </a:lnTo>
                <a:lnTo>
                  <a:pt x="178523" y="98971"/>
                </a:lnTo>
                <a:lnTo>
                  <a:pt x="186690" y="88468"/>
                </a:lnTo>
                <a:lnTo>
                  <a:pt x="195846" y="78981"/>
                </a:lnTo>
                <a:lnTo>
                  <a:pt x="205968" y="70485"/>
                </a:lnTo>
                <a:close/>
              </a:path>
              <a:path w="997584" h="360044">
                <a:moveTo>
                  <a:pt x="478739" y="206171"/>
                </a:moveTo>
                <a:lnTo>
                  <a:pt x="477647" y="187223"/>
                </a:lnTo>
                <a:lnTo>
                  <a:pt x="477583" y="186080"/>
                </a:lnTo>
                <a:lnTo>
                  <a:pt x="474129" y="167208"/>
                </a:lnTo>
                <a:lnTo>
                  <a:pt x="450532" y="118160"/>
                </a:lnTo>
                <a:lnTo>
                  <a:pt x="415099" y="87236"/>
                </a:lnTo>
                <a:lnTo>
                  <a:pt x="415099" y="187223"/>
                </a:lnTo>
                <a:lnTo>
                  <a:pt x="251942" y="187223"/>
                </a:lnTo>
                <a:lnTo>
                  <a:pt x="268630" y="145376"/>
                </a:lnTo>
                <a:lnTo>
                  <a:pt x="303225" y="120459"/>
                </a:lnTo>
                <a:lnTo>
                  <a:pt x="303072" y="120459"/>
                </a:lnTo>
                <a:lnTo>
                  <a:pt x="317347" y="116763"/>
                </a:lnTo>
                <a:lnTo>
                  <a:pt x="317157" y="116763"/>
                </a:lnTo>
                <a:lnTo>
                  <a:pt x="332638" y="115519"/>
                </a:lnTo>
                <a:lnTo>
                  <a:pt x="378498" y="126593"/>
                </a:lnTo>
                <a:lnTo>
                  <a:pt x="408762" y="157937"/>
                </a:lnTo>
                <a:lnTo>
                  <a:pt x="413270" y="171551"/>
                </a:lnTo>
                <a:lnTo>
                  <a:pt x="413346" y="171780"/>
                </a:lnTo>
                <a:lnTo>
                  <a:pt x="415099" y="187223"/>
                </a:lnTo>
                <a:lnTo>
                  <a:pt x="415099" y="87236"/>
                </a:lnTo>
                <a:lnTo>
                  <a:pt x="409727" y="83870"/>
                </a:lnTo>
                <a:lnTo>
                  <a:pt x="393001" y="76149"/>
                </a:lnTo>
                <a:lnTo>
                  <a:pt x="375589" y="70764"/>
                </a:lnTo>
                <a:lnTo>
                  <a:pt x="375856" y="70764"/>
                </a:lnTo>
                <a:lnTo>
                  <a:pt x="356336" y="67398"/>
                </a:lnTo>
                <a:lnTo>
                  <a:pt x="356666" y="67398"/>
                </a:lnTo>
                <a:lnTo>
                  <a:pt x="335457" y="66281"/>
                </a:lnTo>
                <a:lnTo>
                  <a:pt x="294640" y="70764"/>
                </a:lnTo>
                <a:lnTo>
                  <a:pt x="258838" y="84277"/>
                </a:lnTo>
                <a:lnTo>
                  <a:pt x="217157" y="119875"/>
                </a:lnTo>
                <a:lnTo>
                  <a:pt x="193065" y="171551"/>
                </a:lnTo>
                <a:lnTo>
                  <a:pt x="188429" y="212661"/>
                </a:lnTo>
                <a:lnTo>
                  <a:pt x="189611" y="233921"/>
                </a:lnTo>
                <a:lnTo>
                  <a:pt x="199085" y="272478"/>
                </a:lnTo>
                <a:lnTo>
                  <a:pt x="230022" y="319303"/>
                </a:lnTo>
                <a:lnTo>
                  <a:pt x="277063" y="349313"/>
                </a:lnTo>
                <a:lnTo>
                  <a:pt x="314871" y="358444"/>
                </a:lnTo>
                <a:lnTo>
                  <a:pt x="335457" y="359587"/>
                </a:lnTo>
                <a:lnTo>
                  <a:pt x="360349" y="358013"/>
                </a:lnTo>
                <a:lnTo>
                  <a:pt x="403783" y="345490"/>
                </a:lnTo>
                <a:lnTo>
                  <a:pt x="438492" y="321106"/>
                </a:lnTo>
                <a:lnTo>
                  <a:pt x="448271" y="310070"/>
                </a:lnTo>
                <a:lnTo>
                  <a:pt x="451954" y="305930"/>
                </a:lnTo>
                <a:lnTo>
                  <a:pt x="462686" y="288988"/>
                </a:lnTo>
                <a:lnTo>
                  <a:pt x="470662" y="270294"/>
                </a:lnTo>
                <a:lnTo>
                  <a:pt x="404926" y="270294"/>
                </a:lnTo>
                <a:lnTo>
                  <a:pt x="392976" y="287693"/>
                </a:lnTo>
                <a:lnTo>
                  <a:pt x="377431" y="300126"/>
                </a:lnTo>
                <a:lnTo>
                  <a:pt x="358267" y="307581"/>
                </a:lnTo>
                <a:lnTo>
                  <a:pt x="335457" y="310070"/>
                </a:lnTo>
                <a:lnTo>
                  <a:pt x="319024" y="308775"/>
                </a:lnTo>
                <a:lnTo>
                  <a:pt x="277787" y="289369"/>
                </a:lnTo>
                <a:lnTo>
                  <a:pt x="254203" y="250926"/>
                </a:lnTo>
                <a:lnTo>
                  <a:pt x="251637" y="234988"/>
                </a:lnTo>
                <a:lnTo>
                  <a:pt x="251587" y="234708"/>
                </a:lnTo>
                <a:lnTo>
                  <a:pt x="476389" y="234708"/>
                </a:lnTo>
                <a:lnTo>
                  <a:pt x="476631" y="234988"/>
                </a:lnTo>
                <a:lnTo>
                  <a:pt x="476669" y="234708"/>
                </a:lnTo>
                <a:lnTo>
                  <a:pt x="477545" y="228384"/>
                </a:lnTo>
                <a:lnTo>
                  <a:pt x="478205" y="221386"/>
                </a:lnTo>
                <a:lnTo>
                  <a:pt x="478599" y="213982"/>
                </a:lnTo>
                <a:lnTo>
                  <a:pt x="478624" y="212661"/>
                </a:lnTo>
                <a:lnTo>
                  <a:pt x="478739" y="206171"/>
                </a:lnTo>
                <a:close/>
              </a:path>
              <a:path w="997584" h="360044">
                <a:moveTo>
                  <a:pt x="997470" y="187096"/>
                </a:moveTo>
                <a:lnTo>
                  <a:pt x="988695" y="135458"/>
                </a:lnTo>
                <a:lnTo>
                  <a:pt x="963218" y="97231"/>
                </a:lnTo>
                <a:lnTo>
                  <a:pt x="924407" y="73825"/>
                </a:lnTo>
                <a:lnTo>
                  <a:pt x="893864" y="66967"/>
                </a:lnTo>
                <a:lnTo>
                  <a:pt x="895134" y="66967"/>
                </a:lnTo>
                <a:lnTo>
                  <a:pt x="876414" y="66014"/>
                </a:lnTo>
                <a:lnTo>
                  <a:pt x="860361" y="66967"/>
                </a:lnTo>
                <a:lnTo>
                  <a:pt x="844854" y="69837"/>
                </a:lnTo>
                <a:lnTo>
                  <a:pt x="802208" y="89433"/>
                </a:lnTo>
                <a:lnTo>
                  <a:pt x="773925" y="122021"/>
                </a:lnTo>
                <a:lnTo>
                  <a:pt x="773836" y="122148"/>
                </a:lnTo>
                <a:lnTo>
                  <a:pt x="770445" y="116878"/>
                </a:lnTo>
                <a:lnTo>
                  <a:pt x="765556" y="109270"/>
                </a:lnTo>
                <a:lnTo>
                  <a:pt x="759980" y="102946"/>
                </a:lnTo>
                <a:lnTo>
                  <a:pt x="716686" y="74041"/>
                </a:lnTo>
                <a:lnTo>
                  <a:pt x="686244" y="66967"/>
                </a:lnTo>
                <a:lnTo>
                  <a:pt x="688619" y="66967"/>
                </a:lnTo>
                <a:lnTo>
                  <a:pt x="667981" y="65874"/>
                </a:lnTo>
                <a:lnTo>
                  <a:pt x="655040" y="66484"/>
                </a:lnTo>
                <a:lnTo>
                  <a:pt x="642543" y="68313"/>
                </a:lnTo>
                <a:lnTo>
                  <a:pt x="597839" y="87350"/>
                </a:lnTo>
                <a:lnTo>
                  <a:pt x="580847" y="102946"/>
                </a:lnTo>
                <a:lnTo>
                  <a:pt x="580847" y="70485"/>
                </a:lnTo>
                <a:lnTo>
                  <a:pt x="461772" y="70485"/>
                </a:lnTo>
                <a:lnTo>
                  <a:pt x="462013" y="70891"/>
                </a:lnTo>
                <a:lnTo>
                  <a:pt x="471563" y="79006"/>
                </a:lnTo>
                <a:lnTo>
                  <a:pt x="480250" y="87960"/>
                </a:lnTo>
                <a:lnTo>
                  <a:pt x="488061" y="97777"/>
                </a:lnTo>
                <a:lnTo>
                  <a:pt x="494995" y="108483"/>
                </a:lnTo>
                <a:lnTo>
                  <a:pt x="496506" y="111201"/>
                </a:lnTo>
                <a:lnTo>
                  <a:pt x="500367" y="118770"/>
                </a:lnTo>
                <a:lnTo>
                  <a:pt x="519785" y="118770"/>
                </a:lnTo>
                <a:lnTo>
                  <a:pt x="519785" y="354711"/>
                </a:lnTo>
                <a:lnTo>
                  <a:pt x="580732" y="354711"/>
                </a:lnTo>
                <a:lnTo>
                  <a:pt x="580732" y="195884"/>
                </a:lnTo>
                <a:lnTo>
                  <a:pt x="581977" y="177927"/>
                </a:lnTo>
                <a:lnTo>
                  <a:pt x="600722" y="137312"/>
                </a:lnTo>
                <a:lnTo>
                  <a:pt x="638721" y="118173"/>
                </a:lnTo>
                <a:lnTo>
                  <a:pt x="655002" y="116878"/>
                </a:lnTo>
                <a:lnTo>
                  <a:pt x="671436" y="118173"/>
                </a:lnTo>
                <a:lnTo>
                  <a:pt x="671258" y="118173"/>
                </a:lnTo>
                <a:lnTo>
                  <a:pt x="685660" y="122021"/>
                </a:lnTo>
                <a:lnTo>
                  <a:pt x="717613" y="148653"/>
                </a:lnTo>
                <a:lnTo>
                  <a:pt x="728687" y="195884"/>
                </a:lnTo>
                <a:lnTo>
                  <a:pt x="728687" y="354711"/>
                </a:lnTo>
                <a:lnTo>
                  <a:pt x="789038" y="354711"/>
                </a:lnTo>
                <a:lnTo>
                  <a:pt x="789038" y="195884"/>
                </a:lnTo>
                <a:lnTo>
                  <a:pt x="790308" y="177927"/>
                </a:lnTo>
                <a:lnTo>
                  <a:pt x="809155" y="137312"/>
                </a:lnTo>
                <a:lnTo>
                  <a:pt x="847090" y="118173"/>
                </a:lnTo>
                <a:lnTo>
                  <a:pt x="863320" y="116878"/>
                </a:lnTo>
                <a:lnTo>
                  <a:pt x="879817" y="118173"/>
                </a:lnTo>
                <a:lnTo>
                  <a:pt x="879640" y="118173"/>
                </a:lnTo>
                <a:lnTo>
                  <a:pt x="894080" y="122021"/>
                </a:lnTo>
                <a:lnTo>
                  <a:pt x="925982" y="148653"/>
                </a:lnTo>
                <a:lnTo>
                  <a:pt x="937006" y="195884"/>
                </a:lnTo>
                <a:lnTo>
                  <a:pt x="937006" y="354711"/>
                </a:lnTo>
                <a:lnTo>
                  <a:pt x="997470" y="354711"/>
                </a:lnTo>
                <a:lnTo>
                  <a:pt x="997470" y="187096"/>
                </a:lnTo>
                <a:close/>
              </a:path>
            </a:pathLst>
          </a:custGeom>
          <a:solidFill>
            <a:srgbClr val="EB6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86939" y="1245488"/>
            <a:ext cx="6819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90" dirty="0">
                <a:solidFill>
                  <a:srgbClr val="4A3E40"/>
                </a:solidFill>
                <a:latin typeface="Lucida Sans Unicode"/>
                <a:cs typeface="Lucida Sans Unicode"/>
              </a:rPr>
              <a:t>Uma</a:t>
            </a:r>
            <a:r>
              <a:rPr sz="1600" spc="-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-55" dirty="0">
                <a:solidFill>
                  <a:srgbClr val="4A3E40"/>
                </a:solidFill>
                <a:latin typeface="Arial Black"/>
                <a:cs typeface="Arial Black"/>
              </a:rPr>
              <a:t>rede</a:t>
            </a:r>
            <a:r>
              <a:rPr sz="1600" spc="-15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600" spc="-45" dirty="0">
                <a:solidFill>
                  <a:srgbClr val="4A3E40"/>
                </a:solidFill>
                <a:latin typeface="Arial Black"/>
                <a:cs typeface="Arial Black"/>
              </a:rPr>
              <a:t>completa</a:t>
            </a:r>
            <a:r>
              <a:rPr sz="1600" spc="-13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6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6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4A3E40"/>
                </a:solidFill>
                <a:latin typeface="Lucida Sans Unicode"/>
                <a:cs typeface="Lucida Sans Unicode"/>
              </a:rPr>
              <a:t>profissionais</a:t>
            </a:r>
            <a:r>
              <a:rPr sz="16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100" dirty="0">
                <a:solidFill>
                  <a:srgbClr val="4A3E40"/>
                </a:solidFill>
                <a:latin typeface="Lucida Sans Unicode"/>
                <a:cs typeface="Lucida Sans Unicode"/>
              </a:rPr>
              <a:t>com</a:t>
            </a:r>
            <a:r>
              <a:rPr sz="16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600" spc="-35" dirty="0">
                <a:solidFill>
                  <a:srgbClr val="4A3E40"/>
                </a:solidFill>
                <a:latin typeface="Arial Black"/>
                <a:cs typeface="Arial Black"/>
              </a:rPr>
              <a:t>atendimento</a:t>
            </a:r>
            <a:r>
              <a:rPr sz="1600" spc="-130" dirty="0">
                <a:solidFill>
                  <a:srgbClr val="4A3E4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4A3E40"/>
                </a:solidFill>
                <a:latin typeface="Arial Black"/>
                <a:cs typeface="Arial Black"/>
              </a:rPr>
              <a:t>presencial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0535" y="4651362"/>
            <a:ext cx="7278623" cy="151777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ABBE68F-DAA9-CFB6-4B9C-FC5B1D2E44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F0FE968-0023-414C-4A26-3FD7BE8DEE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2405" y="1908048"/>
            <a:ext cx="7419594" cy="3048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84605" y="5462301"/>
            <a:ext cx="3350260" cy="52959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Um</a:t>
            </a:r>
            <a:r>
              <a:rPr sz="1100" spc="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serviço</a:t>
            </a:r>
            <a:r>
              <a:rPr sz="1100" spc="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exclusivo,</a:t>
            </a:r>
            <a:r>
              <a:rPr sz="11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que</a:t>
            </a:r>
            <a:r>
              <a:rPr sz="1100" spc="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garante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atendimento</a:t>
            </a:r>
            <a:endParaRPr sz="110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660"/>
              </a:spcBef>
            </a:pPr>
            <a:r>
              <a:rPr sz="1100" spc="60" dirty="0">
                <a:solidFill>
                  <a:srgbClr val="4A3E40"/>
                </a:solidFill>
                <a:latin typeface="Lucida Sans Unicode"/>
                <a:cs typeface="Lucida Sans Unicode"/>
              </a:rPr>
              <a:t>mesmo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onde</a:t>
            </a:r>
            <a:r>
              <a:rPr sz="11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não</a:t>
            </a:r>
            <a:r>
              <a:rPr sz="11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existe</a:t>
            </a:r>
            <a:r>
              <a:rPr sz="1100" dirty="0">
                <a:solidFill>
                  <a:srgbClr val="4A3E40"/>
                </a:solidFill>
                <a:latin typeface="Lucida Sans Unicode"/>
                <a:cs typeface="Lucida Sans Unicode"/>
              </a:rPr>
              <a:t> rede</a:t>
            </a:r>
            <a:r>
              <a:rPr sz="11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instalada.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6416" y="4063441"/>
            <a:ext cx="2806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rede</a:t>
            </a:r>
            <a:r>
              <a:rPr sz="2400" spc="-1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Arial Black"/>
                <a:cs typeface="Arial Black"/>
              </a:rPr>
              <a:t>referenciada</a:t>
            </a:r>
            <a:endParaRPr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319" y="4378295"/>
            <a:ext cx="1526540" cy="93789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0"/>
              </a:spcBef>
            </a:pPr>
            <a:endParaRPr sz="1100" dirty="0">
              <a:solidFill>
                <a:srgbClr val="1C9949"/>
              </a:solidFill>
              <a:latin typeface="Times New Roman"/>
              <a:cs typeface="Times New Roman"/>
            </a:endParaRPr>
          </a:p>
          <a:p>
            <a:pPr marR="49530" algn="ctr">
              <a:lnSpc>
                <a:spcPct val="100000"/>
              </a:lnSpc>
            </a:pPr>
            <a:r>
              <a:rPr sz="2800" spc="-10" dirty="0">
                <a:solidFill>
                  <a:srgbClr val="1C9949"/>
                </a:solidFill>
                <a:latin typeface="Arial Black"/>
                <a:cs typeface="Arial Black"/>
              </a:rPr>
              <a:t>+57</a:t>
            </a:r>
            <a:r>
              <a:rPr sz="1100" spc="-10" dirty="0">
                <a:solidFill>
                  <a:srgbClr val="1C9949"/>
                </a:solidFill>
                <a:latin typeface="Arial Black"/>
                <a:cs typeface="Arial Black"/>
              </a:rPr>
              <a:t>mil</a:t>
            </a:r>
            <a:endParaRPr sz="11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000" dirty="0">
                <a:solidFill>
                  <a:srgbClr val="1C9949"/>
                </a:solidFill>
                <a:latin typeface="Lucida Sans Unicode"/>
                <a:cs typeface="Lucida Sans Unicode"/>
              </a:rPr>
              <a:t>Parceiros</a:t>
            </a:r>
            <a:r>
              <a:rPr sz="1000" spc="13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referenciados</a:t>
            </a:r>
            <a:endParaRPr sz="1000" dirty="0">
              <a:solidFill>
                <a:srgbClr val="1C9949"/>
              </a:solidFill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2570" y="4396668"/>
            <a:ext cx="1833245" cy="919480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925"/>
              </a:spcBef>
            </a:pPr>
            <a:r>
              <a:rPr sz="2800" spc="-35" dirty="0">
                <a:solidFill>
                  <a:srgbClr val="1C9949"/>
                </a:solidFill>
                <a:latin typeface="Arial Black"/>
                <a:cs typeface="Arial Black"/>
              </a:rPr>
              <a:t>+1.000</a:t>
            </a:r>
            <a:r>
              <a:rPr sz="1100" spc="-35" dirty="0">
                <a:solidFill>
                  <a:srgbClr val="1C9949"/>
                </a:solidFill>
                <a:latin typeface="Arial Black"/>
                <a:cs typeface="Arial Black"/>
              </a:rPr>
              <a:t>mil</a:t>
            </a:r>
            <a:endParaRPr sz="11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000" dirty="0">
                <a:solidFill>
                  <a:srgbClr val="1C9949"/>
                </a:solidFill>
                <a:latin typeface="Lucida Sans Unicode"/>
                <a:cs typeface="Lucida Sans Unicode"/>
              </a:rPr>
              <a:t>Cidades</a:t>
            </a:r>
            <a:r>
              <a:rPr sz="1000" spc="12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000" spc="60" dirty="0">
                <a:solidFill>
                  <a:srgbClr val="1C9949"/>
                </a:solidFill>
                <a:latin typeface="Lucida Sans Unicode"/>
                <a:cs typeface="Lucida Sans Unicode"/>
              </a:rPr>
              <a:t>com </a:t>
            </a:r>
            <a:r>
              <a:rPr sz="1000" dirty="0">
                <a:solidFill>
                  <a:srgbClr val="1C9949"/>
                </a:solidFill>
                <a:latin typeface="Lucida Sans Unicode"/>
                <a:cs typeface="Lucida Sans Unicode"/>
              </a:rPr>
              <a:t>rede</a:t>
            </a:r>
            <a:r>
              <a:rPr sz="1000" spc="10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1C9949"/>
                </a:solidFill>
                <a:latin typeface="Lucida Sans Unicode"/>
                <a:cs typeface="Lucida Sans Unicode"/>
              </a:rPr>
              <a:t>de</a:t>
            </a:r>
            <a:r>
              <a:rPr sz="1000" spc="65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saúde</a:t>
            </a:r>
            <a:endParaRPr sz="1000" dirty="0">
              <a:solidFill>
                <a:srgbClr val="1C9949"/>
              </a:solidFill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08710" y="764870"/>
            <a:ext cx="2955290" cy="1834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140" dirty="0">
                <a:solidFill>
                  <a:srgbClr val="4A3E40"/>
                </a:solidFill>
              </a:rPr>
              <a:t>Cuidado</a:t>
            </a:r>
            <a:r>
              <a:rPr sz="3600" spc="-150" dirty="0">
                <a:solidFill>
                  <a:srgbClr val="4A3E40"/>
                </a:solidFill>
              </a:rPr>
              <a:t> </a:t>
            </a:r>
            <a:r>
              <a:rPr sz="3600" spc="245" dirty="0">
                <a:solidFill>
                  <a:srgbClr val="4A3E40"/>
                </a:solidFill>
              </a:rPr>
              <a:t>em </a:t>
            </a:r>
            <a:r>
              <a:rPr sz="3600" spc="60" dirty="0">
                <a:solidFill>
                  <a:srgbClr val="4A3E40"/>
                </a:solidFill>
              </a:rPr>
              <a:t>todo</a:t>
            </a:r>
            <a:r>
              <a:rPr sz="3600" spc="-180" dirty="0">
                <a:solidFill>
                  <a:srgbClr val="4A3E40"/>
                </a:solidFill>
              </a:rPr>
              <a:t> </a:t>
            </a:r>
            <a:r>
              <a:rPr sz="3600" spc="85" dirty="0">
                <a:solidFill>
                  <a:srgbClr val="4A3E40"/>
                </a:solidFill>
              </a:rPr>
              <a:t>o</a:t>
            </a:r>
            <a:r>
              <a:rPr sz="3600" spc="-180" dirty="0">
                <a:solidFill>
                  <a:srgbClr val="4A3E40"/>
                </a:solidFill>
              </a:rPr>
              <a:t> </a:t>
            </a:r>
            <a:r>
              <a:rPr sz="3600" spc="-150" dirty="0">
                <a:solidFill>
                  <a:srgbClr val="1C9949"/>
                </a:solidFill>
                <a:latin typeface="Arial Black"/>
                <a:cs typeface="Arial Black"/>
              </a:rPr>
              <a:t>Brasil</a:t>
            </a:r>
            <a:endParaRPr sz="36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marL="53340" marR="398145"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1C9949"/>
                </a:solidFill>
              </a:rPr>
              <a:t>Serviços</a:t>
            </a:r>
            <a:r>
              <a:rPr sz="2000" spc="200" dirty="0">
                <a:solidFill>
                  <a:srgbClr val="1C9949"/>
                </a:solidFill>
              </a:rPr>
              <a:t> </a:t>
            </a:r>
            <a:r>
              <a:rPr sz="2000" spc="-10" dirty="0">
                <a:solidFill>
                  <a:srgbClr val="1C9949"/>
                </a:solidFill>
              </a:rPr>
              <a:t>garantidos </a:t>
            </a:r>
            <a:r>
              <a:rPr sz="2000" dirty="0">
                <a:solidFill>
                  <a:srgbClr val="1C9949"/>
                </a:solidFill>
              </a:rPr>
              <a:t>por</a:t>
            </a:r>
            <a:r>
              <a:rPr sz="2000" spc="-30" dirty="0">
                <a:solidFill>
                  <a:srgbClr val="1C9949"/>
                </a:solidFill>
              </a:rPr>
              <a:t> </a:t>
            </a:r>
            <a:r>
              <a:rPr sz="2000" dirty="0">
                <a:solidFill>
                  <a:srgbClr val="1C9949"/>
                </a:solidFill>
              </a:rPr>
              <a:t>todo</a:t>
            </a:r>
            <a:r>
              <a:rPr sz="2000" spc="-30" dirty="0">
                <a:solidFill>
                  <a:srgbClr val="1C9949"/>
                </a:solidFill>
              </a:rPr>
              <a:t> </a:t>
            </a:r>
            <a:r>
              <a:rPr sz="2000" spc="60" dirty="0">
                <a:solidFill>
                  <a:srgbClr val="1C9949"/>
                </a:solidFill>
              </a:rPr>
              <a:t>o</a:t>
            </a:r>
            <a:r>
              <a:rPr sz="2000" spc="-25" dirty="0">
                <a:solidFill>
                  <a:srgbClr val="1C9949"/>
                </a:solidFill>
              </a:rPr>
              <a:t> </a:t>
            </a:r>
            <a:r>
              <a:rPr sz="2000" spc="-10" dirty="0">
                <a:solidFill>
                  <a:srgbClr val="1C9949"/>
                </a:solidFill>
              </a:rPr>
              <a:t>território</a:t>
            </a:r>
            <a:endParaRPr sz="2000" dirty="0">
              <a:solidFill>
                <a:srgbClr val="1C9949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29621" y="4394424"/>
            <a:ext cx="1682114" cy="937894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35"/>
              </a:spcBef>
            </a:pPr>
            <a:r>
              <a:rPr sz="2800" spc="-10" dirty="0">
                <a:solidFill>
                  <a:srgbClr val="1C9949"/>
                </a:solidFill>
                <a:latin typeface="Arial Black"/>
                <a:cs typeface="Arial Black"/>
              </a:rPr>
              <a:t>+6mil</a:t>
            </a:r>
            <a:endParaRPr sz="28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000" dirty="0">
                <a:solidFill>
                  <a:srgbClr val="1C9949"/>
                </a:solidFill>
                <a:latin typeface="Lucida Sans Unicode"/>
                <a:cs typeface="Lucida Sans Unicode"/>
              </a:rPr>
              <a:t>Unidades</a:t>
            </a:r>
            <a:r>
              <a:rPr sz="1000" spc="145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1C9949"/>
                </a:solidFill>
                <a:latin typeface="Lucida Sans Unicode"/>
                <a:cs typeface="Lucida Sans Unicode"/>
              </a:rPr>
              <a:t>de</a:t>
            </a:r>
            <a:r>
              <a:rPr sz="1000" spc="9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atendimento</a:t>
            </a:r>
            <a:endParaRPr sz="1000" dirty="0">
              <a:solidFill>
                <a:srgbClr val="1C9949"/>
              </a:solidFill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61503" y="4407972"/>
            <a:ext cx="1833245" cy="919480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25"/>
              </a:spcBef>
            </a:pPr>
            <a:r>
              <a:rPr sz="2800" spc="-20" dirty="0">
                <a:solidFill>
                  <a:srgbClr val="1C9949"/>
                </a:solidFill>
                <a:latin typeface="Arial Black"/>
                <a:cs typeface="Arial Black"/>
              </a:rPr>
              <a:t>+400</a:t>
            </a:r>
            <a:endParaRPr sz="28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000" dirty="0">
                <a:solidFill>
                  <a:srgbClr val="1C9949"/>
                </a:solidFill>
                <a:latin typeface="Lucida Sans Unicode"/>
                <a:cs typeface="Lucida Sans Unicode"/>
              </a:rPr>
              <a:t>Cidades</a:t>
            </a:r>
            <a:r>
              <a:rPr sz="1000" spc="12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000" spc="60" dirty="0">
                <a:solidFill>
                  <a:srgbClr val="1C9949"/>
                </a:solidFill>
                <a:latin typeface="Lucida Sans Unicode"/>
                <a:cs typeface="Lucida Sans Unicode"/>
              </a:rPr>
              <a:t>com </a:t>
            </a:r>
            <a:r>
              <a:rPr sz="1000" dirty="0">
                <a:solidFill>
                  <a:srgbClr val="1C9949"/>
                </a:solidFill>
                <a:latin typeface="Lucida Sans Unicode"/>
                <a:cs typeface="Lucida Sans Unicode"/>
              </a:rPr>
              <a:t>rede</a:t>
            </a:r>
            <a:r>
              <a:rPr sz="1000" spc="10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1C9949"/>
                </a:solidFill>
                <a:latin typeface="Lucida Sans Unicode"/>
                <a:cs typeface="Lucida Sans Unicode"/>
              </a:rPr>
              <a:t>de</a:t>
            </a:r>
            <a:r>
              <a:rPr sz="1000" spc="65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saúde</a:t>
            </a:r>
            <a:endParaRPr sz="1000" dirty="0">
              <a:solidFill>
                <a:srgbClr val="1C9949"/>
              </a:solidFill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9890" y="5474309"/>
            <a:ext cx="35318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>
              <a:lnSpc>
                <a:spcPct val="150000"/>
              </a:lnSpc>
              <a:spcBef>
                <a:spcPts val="100"/>
              </a:spcBef>
            </a:pP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Rede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credenciada</a:t>
            </a:r>
            <a:r>
              <a:rPr sz="1100" spc="3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disponível</a:t>
            </a:r>
            <a:r>
              <a:rPr sz="110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para</a:t>
            </a:r>
            <a:r>
              <a:rPr sz="11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consultas</a:t>
            </a:r>
            <a:r>
              <a:rPr sz="1100" spc="-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15" dirty="0">
                <a:solidFill>
                  <a:srgbClr val="4A3E40"/>
                </a:solidFill>
                <a:latin typeface="Lucida Sans Unicode"/>
                <a:cs typeface="Lucida Sans Unicode"/>
              </a:rPr>
              <a:t>e 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exames</a:t>
            </a:r>
            <a:r>
              <a:rPr sz="11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médicos</a:t>
            </a:r>
            <a:r>
              <a:rPr sz="11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1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odontológicos</a:t>
            </a:r>
            <a:r>
              <a:rPr sz="1100" spc="-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com</a:t>
            </a:r>
            <a:r>
              <a:rPr sz="11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descontos.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4084" y="2069071"/>
            <a:ext cx="4243832" cy="411657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5B03B83-2BFE-2CBF-564C-9A2E543C7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A9C0E02-F84A-9F84-3584-DF5F6706A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800" y="2142489"/>
            <a:ext cx="5537200" cy="384473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0375" y="570357"/>
            <a:ext cx="4757420" cy="663719"/>
          </a:xfrm>
          <a:prstGeom prst="rect">
            <a:avLst/>
          </a:prstGeom>
        </p:spPr>
        <p:txBody>
          <a:bodyPr vert="horz" wrap="square" lIns="0" tIns="32202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95"/>
              </a:spcBef>
            </a:pPr>
            <a:r>
              <a:rPr sz="2200" spc="-55" dirty="0">
                <a:solidFill>
                  <a:schemeClr val="tx1"/>
                </a:solidFill>
                <a:latin typeface="Arial Black"/>
                <a:cs typeface="Arial Black"/>
              </a:rPr>
              <a:t>Navegação</a:t>
            </a:r>
            <a:r>
              <a:rPr sz="2200" spc="-22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2200" spc="-70" dirty="0">
                <a:solidFill>
                  <a:schemeClr val="tx1"/>
                </a:solidFill>
                <a:latin typeface="Arial Black"/>
                <a:cs typeface="Arial Black"/>
              </a:rPr>
              <a:t>pelo</a:t>
            </a:r>
            <a:r>
              <a:rPr sz="2200" spc="-229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2200" spc="-35" dirty="0">
                <a:solidFill>
                  <a:schemeClr val="tx1"/>
                </a:solidFill>
                <a:latin typeface="Arial Black"/>
                <a:cs typeface="Arial Black"/>
              </a:rPr>
              <a:t>aplicativo</a:t>
            </a:r>
            <a:endParaRPr sz="22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3744" y="2373629"/>
            <a:ext cx="3865245" cy="321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9949"/>
                </a:solidFill>
                <a:latin typeface="Lucida Sans Unicode"/>
                <a:cs typeface="Lucida Sans Unicode"/>
              </a:rPr>
              <a:t>O</a:t>
            </a:r>
            <a:r>
              <a:rPr sz="1600" spc="-3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1C9949"/>
                </a:solidFill>
                <a:latin typeface="Lucida Sans Unicode"/>
                <a:cs typeface="Lucida Sans Unicode"/>
              </a:rPr>
              <a:t>Produto</a:t>
            </a:r>
            <a:r>
              <a:rPr sz="16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600" spc="60" dirty="0">
                <a:solidFill>
                  <a:srgbClr val="1C9949"/>
                </a:solidFill>
                <a:latin typeface="Lucida Sans Unicode"/>
                <a:cs typeface="Lucida Sans Unicode"/>
              </a:rPr>
              <a:t>atual</a:t>
            </a:r>
            <a:r>
              <a:rPr sz="1600" spc="-10" dirty="0">
                <a:solidFill>
                  <a:srgbClr val="1C9949"/>
                </a:solidFill>
                <a:latin typeface="Lucida Sans Unicode"/>
                <a:cs typeface="Lucida Sans Unicode"/>
              </a:rPr>
              <a:t> </a:t>
            </a:r>
            <a:r>
              <a:rPr sz="1600" spc="40" dirty="0">
                <a:solidFill>
                  <a:srgbClr val="1C9949"/>
                </a:solidFill>
                <a:latin typeface="Lucida Sans Unicode"/>
                <a:cs typeface="Lucida Sans Unicode"/>
              </a:rPr>
              <a:t>oferece</a:t>
            </a:r>
            <a:endParaRPr sz="1600" dirty="0">
              <a:solidFill>
                <a:srgbClr val="1C9949"/>
              </a:solidFill>
              <a:latin typeface="Lucida Sans Unicode"/>
              <a:cs typeface="Lucida Sans Unicode"/>
            </a:endParaRPr>
          </a:p>
          <a:p>
            <a:pPr marL="12700" marR="394335">
              <a:lnSpc>
                <a:spcPct val="100000"/>
              </a:lnSpc>
              <a:spcBef>
                <a:spcPts val="1570"/>
              </a:spcBef>
            </a:pP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Rede</a:t>
            </a:r>
            <a:r>
              <a:rPr sz="12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2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clínicas</a:t>
            </a:r>
            <a:r>
              <a:rPr sz="12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2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médicos</a:t>
            </a:r>
            <a:r>
              <a:rPr sz="12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particulares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para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consultas</a:t>
            </a:r>
            <a:r>
              <a:rPr sz="12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presenciais</a:t>
            </a:r>
            <a:r>
              <a:rPr sz="1200" spc="10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com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preços</a:t>
            </a:r>
            <a:r>
              <a:rPr sz="1200" spc="8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reduzidos.</a:t>
            </a:r>
            <a:endParaRPr sz="1200" dirty="0">
              <a:latin typeface="Lucida Sans Unicode"/>
              <a:cs typeface="Lucida Sans Unicode"/>
            </a:endParaRPr>
          </a:p>
          <a:p>
            <a:pPr marL="12700" marR="226695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Rede</a:t>
            </a:r>
            <a:r>
              <a:rPr sz="12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dentistas</a:t>
            </a:r>
            <a:r>
              <a:rPr sz="1200" spc="8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para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consultas,</a:t>
            </a: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exames</a:t>
            </a:r>
            <a:r>
              <a:rPr sz="1200" spc="8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4A3E40"/>
                </a:solidFill>
                <a:latin typeface="Lucida Sans Unicode"/>
                <a:cs typeface="Lucida Sans Unicode"/>
              </a:rPr>
              <a:t>e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tratamentos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odontológicos</a:t>
            </a:r>
            <a:r>
              <a:rPr sz="1200" spc="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ortodônticos</a:t>
            </a:r>
            <a:r>
              <a:rPr sz="12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com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preços</a:t>
            </a:r>
            <a:r>
              <a:rPr sz="1200" spc="204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reduzidos.</a:t>
            </a:r>
            <a:endParaRPr sz="12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Mais</a:t>
            </a:r>
            <a:r>
              <a:rPr sz="1200" spc="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10" dirty="0">
                <a:solidFill>
                  <a:srgbClr val="4A3E40"/>
                </a:solidFill>
                <a:latin typeface="Lucida Sans Unicode"/>
                <a:cs typeface="Lucida Sans Unicode"/>
              </a:rPr>
              <a:t>1500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 tipos</a:t>
            </a:r>
            <a:r>
              <a:rPr sz="1200" spc="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2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exames</a:t>
            </a:r>
            <a:r>
              <a:rPr sz="1200" spc="3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laboratoriais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e</a:t>
            </a: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de </a:t>
            </a:r>
            <a:r>
              <a:rPr sz="12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imagem</a:t>
            </a:r>
            <a:r>
              <a:rPr sz="12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4A3E40"/>
                </a:solidFill>
                <a:latin typeface="Lucida Sans Unicode"/>
                <a:cs typeface="Lucida Sans Unicode"/>
              </a:rPr>
              <a:t>com</a:t>
            </a:r>
            <a:r>
              <a:rPr sz="12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até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 70%</a:t>
            </a:r>
            <a:r>
              <a:rPr sz="12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4A3E40"/>
                </a:solidFill>
                <a:latin typeface="Lucida Sans Unicode"/>
                <a:cs typeface="Lucida Sans Unicode"/>
              </a:rPr>
              <a:t>de</a:t>
            </a:r>
            <a:r>
              <a:rPr sz="12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desconto</a:t>
            </a:r>
            <a:r>
              <a:rPr sz="120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por</a:t>
            </a:r>
            <a:r>
              <a:rPr sz="12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todo</a:t>
            </a:r>
            <a:r>
              <a:rPr sz="12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Brasil.</a:t>
            </a:r>
            <a:endParaRPr sz="1200" dirty="0">
              <a:latin typeface="Lucida Sans Unicode"/>
              <a:cs typeface="Lucida Sans Unicode"/>
            </a:endParaRPr>
          </a:p>
          <a:p>
            <a:pPr marL="12700" marR="151765" algn="just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Desconto</a:t>
            </a:r>
            <a:r>
              <a:rPr sz="12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de, no</a:t>
            </a:r>
            <a:r>
              <a:rPr sz="12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mínimo,</a:t>
            </a:r>
            <a:r>
              <a:rPr sz="12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25" dirty="0">
                <a:solidFill>
                  <a:srgbClr val="4A3E40"/>
                </a:solidFill>
                <a:latin typeface="Lucida Sans Unicode"/>
                <a:cs typeface="Lucida Sans Unicode"/>
              </a:rPr>
              <a:t>15%</a:t>
            </a:r>
            <a:r>
              <a:rPr sz="1200" spc="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85" dirty="0">
                <a:solidFill>
                  <a:srgbClr val="4A3E40"/>
                </a:solidFill>
                <a:latin typeface="Lucida Sans Unicode"/>
                <a:cs typeface="Lucida Sans Unicode"/>
              </a:rPr>
              <a:t>em</a:t>
            </a:r>
            <a:r>
              <a:rPr sz="1200" spc="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4A3E40"/>
                </a:solidFill>
                <a:latin typeface="Lucida Sans Unicode"/>
                <a:cs typeface="Lucida Sans Unicode"/>
              </a:rPr>
              <a:t>medicamentos </a:t>
            </a: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credenciados</a:t>
            </a:r>
            <a:r>
              <a:rPr sz="1200" spc="-8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pela</a:t>
            </a:r>
            <a:r>
              <a:rPr sz="12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Anvisa</a:t>
            </a:r>
            <a:r>
              <a:rPr sz="12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85" dirty="0">
                <a:solidFill>
                  <a:srgbClr val="4A3E40"/>
                </a:solidFill>
                <a:latin typeface="Lucida Sans Unicode"/>
                <a:cs typeface="Lucida Sans Unicode"/>
              </a:rPr>
              <a:t>em</a:t>
            </a:r>
            <a:r>
              <a:rPr sz="1200" spc="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35" dirty="0">
                <a:solidFill>
                  <a:srgbClr val="4A3E40"/>
                </a:solidFill>
                <a:latin typeface="Lucida Sans Unicode"/>
                <a:cs typeface="Lucida Sans Unicode"/>
              </a:rPr>
              <a:t>+22</a:t>
            </a: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mil</a:t>
            </a:r>
            <a:r>
              <a:rPr sz="1200" spc="-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4A3E40"/>
                </a:solidFill>
                <a:latin typeface="Lucida Sans Unicode"/>
                <a:cs typeface="Lucida Sans Unicode"/>
              </a:rPr>
              <a:t>farmácias </a:t>
            </a:r>
            <a:r>
              <a:rPr sz="1200" spc="60" dirty="0">
                <a:solidFill>
                  <a:srgbClr val="4A3E40"/>
                </a:solidFill>
                <a:latin typeface="Lucida Sans Unicode"/>
                <a:cs typeface="Lucida Sans Unicode"/>
              </a:rPr>
              <a:t>credenciadas</a:t>
            </a:r>
            <a:r>
              <a:rPr sz="120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por</a:t>
            </a:r>
            <a:r>
              <a:rPr sz="12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todo</a:t>
            </a:r>
            <a:r>
              <a:rPr sz="1200" spc="-3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o</a:t>
            </a:r>
            <a:r>
              <a:rPr sz="12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Brasil.</a:t>
            </a:r>
            <a:endParaRPr sz="1200" dirty="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445"/>
              </a:spcBef>
            </a:pP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Telemedicina...</a:t>
            </a:r>
            <a:r>
              <a:rPr sz="1200" spc="-6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Entre</a:t>
            </a:r>
            <a:r>
              <a:rPr sz="1200" spc="-5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outros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6301" y="1362278"/>
            <a:ext cx="18986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solidFill>
                  <a:srgbClr val="1C9949"/>
                </a:solidFill>
                <a:latin typeface="Verdana"/>
                <a:cs typeface="Verdana"/>
              </a:rPr>
              <a:t>Interface</a:t>
            </a:r>
            <a:r>
              <a:rPr sz="1600" i="1" spc="-95" dirty="0">
                <a:solidFill>
                  <a:srgbClr val="1C9949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1C9949"/>
                </a:solidFill>
                <a:latin typeface="Verdana"/>
                <a:cs typeface="Verdana"/>
              </a:rPr>
              <a:t>Puro</a:t>
            </a:r>
            <a:r>
              <a:rPr sz="1600" i="1" spc="-85" dirty="0">
                <a:solidFill>
                  <a:srgbClr val="1C9949"/>
                </a:solidFill>
                <a:latin typeface="Verdana"/>
                <a:cs typeface="Verdana"/>
              </a:rPr>
              <a:t> </a:t>
            </a:r>
            <a:r>
              <a:rPr sz="1600" i="1" spc="-65" dirty="0">
                <a:solidFill>
                  <a:srgbClr val="1C9949"/>
                </a:solidFill>
                <a:latin typeface="Verdana"/>
                <a:cs typeface="Verdana"/>
              </a:rPr>
              <a:t>TEM</a:t>
            </a:r>
            <a:endParaRPr sz="1600" dirty="0">
              <a:solidFill>
                <a:srgbClr val="1C9949"/>
              </a:solidFill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3556" y="5608777"/>
            <a:ext cx="3873500" cy="284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1866" y="1734718"/>
            <a:ext cx="1981072" cy="401840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56704" y="5306949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196748" y="0"/>
                </a:moveTo>
                <a:lnTo>
                  <a:pt x="151635" y="5199"/>
                </a:lnTo>
                <a:lnTo>
                  <a:pt x="110223" y="20008"/>
                </a:lnTo>
                <a:lnTo>
                  <a:pt x="73692" y="43247"/>
                </a:lnTo>
                <a:lnTo>
                  <a:pt x="43223" y="73732"/>
                </a:lnTo>
                <a:lnTo>
                  <a:pt x="19997" y="110282"/>
                </a:lnTo>
                <a:lnTo>
                  <a:pt x="5196" y="151715"/>
                </a:lnTo>
                <a:lnTo>
                  <a:pt x="0" y="196850"/>
                </a:lnTo>
                <a:lnTo>
                  <a:pt x="5196" y="241939"/>
                </a:lnTo>
                <a:lnTo>
                  <a:pt x="19997" y="283334"/>
                </a:lnTo>
                <a:lnTo>
                  <a:pt x="43223" y="319854"/>
                </a:lnTo>
                <a:lnTo>
                  <a:pt x="73692" y="350316"/>
                </a:lnTo>
                <a:lnTo>
                  <a:pt x="110223" y="373538"/>
                </a:lnTo>
                <a:lnTo>
                  <a:pt x="151635" y="388338"/>
                </a:lnTo>
                <a:lnTo>
                  <a:pt x="196748" y="393534"/>
                </a:lnTo>
                <a:lnTo>
                  <a:pt x="241860" y="388338"/>
                </a:lnTo>
                <a:lnTo>
                  <a:pt x="283270" y="373538"/>
                </a:lnTo>
                <a:lnTo>
                  <a:pt x="319799" y="350316"/>
                </a:lnTo>
                <a:lnTo>
                  <a:pt x="350265" y="319854"/>
                </a:lnTo>
                <a:lnTo>
                  <a:pt x="373488" y="283334"/>
                </a:lnTo>
                <a:lnTo>
                  <a:pt x="388288" y="241939"/>
                </a:lnTo>
                <a:lnTo>
                  <a:pt x="393484" y="196850"/>
                </a:lnTo>
                <a:lnTo>
                  <a:pt x="388288" y="151715"/>
                </a:lnTo>
                <a:lnTo>
                  <a:pt x="373488" y="110282"/>
                </a:lnTo>
                <a:lnTo>
                  <a:pt x="350265" y="73732"/>
                </a:lnTo>
                <a:lnTo>
                  <a:pt x="319799" y="43247"/>
                </a:lnTo>
                <a:lnTo>
                  <a:pt x="283270" y="20008"/>
                </a:lnTo>
                <a:lnTo>
                  <a:pt x="241860" y="5199"/>
                </a:lnTo>
                <a:lnTo>
                  <a:pt x="196748" y="0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286" y="5386603"/>
            <a:ext cx="183026" cy="23715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8152510" y="2586481"/>
            <a:ext cx="3162300" cy="2315210"/>
          </a:xfrm>
          <a:custGeom>
            <a:avLst/>
            <a:gdLst/>
            <a:ahLst/>
            <a:cxnLst/>
            <a:rect l="l" t="t" r="r" b="b"/>
            <a:pathLst>
              <a:path w="3162300" h="2315210">
                <a:moveTo>
                  <a:pt x="0" y="192277"/>
                </a:moveTo>
                <a:lnTo>
                  <a:pt x="5079" y="148196"/>
                </a:lnTo>
                <a:lnTo>
                  <a:pt x="19546" y="107727"/>
                </a:lnTo>
                <a:lnTo>
                  <a:pt x="42247" y="72026"/>
                </a:lnTo>
                <a:lnTo>
                  <a:pt x="72026" y="42247"/>
                </a:lnTo>
                <a:lnTo>
                  <a:pt x="107727" y="19546"/>
                </a:lnTo>
                <a:lnTo>
                  <a:pt x="148196" y="5079"/>
                </a:lnTo>
                <a:lnTo>
                  <a:pt x="192278" y="0"/>
                </a:lnTo>
                <a:lnTo>
                  <a:pt x="2969514" y="0"/>
                </a:lnTo>
                <a:lnTo>
                  <a:pt x="3013595" y="5079"/>
                </a:lnTo>
                <a:lnTo>
                  <a:pt x="3054064" y="19546"/>
                </a:lnTo>
                <a:lnTo>
                  <a:pt x="3089765" y="42247"/>
                </a:lnTo>
                <a:lnTo>
                  <a:pt x="3119544" y="72026"/>
                </a:lnTo>
                <a:lnTo>
                  <a:pt x="3142245" y="107727"/>
                </a:lnTo>
                <a:lnTo>
                  <a:pt x="3156712" y="148196"/>
                </a:lnTo>
                <a:lnTo>
                  <a:pt x="3161792" y="192277"/>
                </a:lnTo>
                <a:lnTo>
                  <a:pt x="3161792" y="2122678"/>
                </a:lnTo>
                <a:lnTo>
                  <a:pt x="3156712" y="2166752"/>
                </a:lnTo>
                <a:lnTo>
                  <a:pt x="3142245" y="2207202"/>
                </a:lnTo>
                <a:lnTo>
                  <a:pt x="3119544" y="2242879"/>
                </a:lnTo>
                <a:lnTo>
                  <a:pt x="3089765" y="2272631"/>
                </a:lnTo>
                <a:lnTo>
                  <a:pt x="3054064" y="2295307"/>
                </a:lnTo>
                <a:lnTo>
                  <a:pt x="3013595" y="2309756"/>
                </a:lnTo>
                <a:lnTo>
                  <a:pt x="2969514" y="2314829"/>
                </a:lnTo>
                <a:lnTo>
                  <a:pt x="192278" y="2314829"/>
                </a:lnTo>
                <a:lnTo>
                  <a:pt x="148196" y="2309756"/>
                </a:lnTo>
                <a:lnTo>
                  <a:pt x="107727" y="2295307"/>
                </a:lnTo>
                <a:lnTo>
                  <a:pt x="72026" y="2272631"/>
                </a:lnTo>
                <a:lnTo>
                  <a:pt x="42247" y="2242879"/>
                </a:lnTo>
                <a:lnTo>
                  <a:pt x="19546" y="2207202"/>
                </a:lnTo>
                <a:lnTo>
                  <a:pt x="5079" y="2166752"/>
                </a:lnTo>
                <a:lnTo>
                  <a:pt x="0" y="2122678"/>
                </a:lnTo>
                <a:lnTo>
                  <a:pt x="0" y="192277"/>
                </a:lnTo>
                <a:close/>
              </a:path>
            </a:pathLst>
          </a:custGeom>
          <a:ln w="12700"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1C9949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20278" y="2773806"/>
            <a:ext cx="2740660" cy="199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1C9949"/>
                </a:solidFill>
                <a:latin typeface="Verdana"/>
                <a:cs typeface="Verdana"/>
              </a:rPr>
              <a:t>Customização</a:t>
            </a:r>
            <a:r>
              <a:rPr sz="1600" i="1" spc="140" dirty="0">
                <a:solidFill>
                  <a:srgbClr val="1C9949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1C9949"/>
                </a:solidFill>
                <a:latin typeface="Verdana"/>
                <a:cs typeface="Verdana"/>
              </a:rPr>
              <a:t>White</a:t>
            </a:r>
            <a:r>
              <a:rPr sz="1600" i="1" spc="110" dirty="0">
                <a:solidFill>
                  <a:srgbClr val="1C9949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1C9949"/>
                </a:solidFill>
                <a:latin typeface="Verdana"/>
                <a:cs typeface="Verdana"/>
              </a:rPr>
              <a:t>Label</a:t>
            </a:r>
            <a:endParaRPr sz="1600" dirty="0">
              <a:solidFill>
                <a:srgbClr val="1C9949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Verdana"/>
              <a:cs typeface="Verdana"/>
            </a:endParaRPr>
          </a:p>
          <a:p>
            <a:pPr marL="530225" indent="-173355">
              <a:lnSpc>
                <a:spcPct val="100000"/>
              </a:lnSpc>
              <a:buClr>
                <a:srgbClr val="F4775A"/>
              </a:buClr>
              <a:buFont typeface="Arial"/>
              <a:buChar char="•"/>
              <a:tabLst>
                <a:tab pos="530225" algn="l"/>
              </a:tabLst>
            </a:pP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Alteração</a:t>
            </a:r>
            <a:r>
              <a:rPr sz="12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4A3E40"/>
                </a:solidFill>
                <a:latin typeface="Lucida Sans Unicode"/>
                <a:cs typeface="Lucida Sans Unicode"/>
              </a:rPr>
              <a:t>das</a:t>
            </a:r>
            <a:r>
              <a:rPr sz="12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cores</a:t>
            </a:r>
            <a:r>
              <a:rPr sz="12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4A3E40"/>
                </a:solidFill>
                <a:latin typeface="Lucida Sans Unicode"/>
                <a:cs typeface="Lucida Sans Unicode"/>
              </a:rPr>
              <a:t>para</a:t>
            </a:r>
            <a:endParaRPr sz="1200" dirty="0">
              <a:latin typeface="Lucida Sans Unicode"/>
              <a:cs typeface="Lucida Sans Unicode"/>
            </a:endParaRPr>
          </a:p>
          <a:p>
            <a:pPr marL="622300">
              <a:lnSpc>
                <a:spcPct val="100000"/>
              </a:lnSpc>
            </a:pP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identidade</a:t>
            </a:r>
            <a:r>
              <a:rPr sz="1200" spc="1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do</a:t>
            </a:r>
            <a:r>
              <a:rPr sz="12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parceiro</a:t>
            </a:r>
            <a:endParaRPr sz="1200" dirty="0">
              <a:latin typeface="Lucida Sans Unicode"/>
              <a:cs typeface="Lucida Sans Unicode"/>
            </a:endParaRPr>
          </a:p>
          <a:p>
            <a:pPr marL="762000" lvl="1" indent="-173355">
              <a:lnSpc>
                <a:spcPct val="100000"/>
              </a:lnSpc>
              <a:spcBef>
                <a:spcPts val="1440"/>
              </a:spcBef>
              <a:buClr>
                <a:srgbClr val="F4775A"/>
              </a:buClr>
              <a:buFont typeface="Arial"/>
              <a:buChar char="•"/>
              <a:tabLst>
                <a:tab pos="762000" algn="l"/>
              </a:tabLst>
            </a:pPr>
            <a:r>
              <a:rPr sz="1200" spc="20" dirty="0">
                <a:solidFill>
                  <a:srgbClr val="4A3E40"/>
                </a:solidFill>
                <a:latin typeface="Lucida Sans Unicode"/>
                <a:cs typeface="Lucida Sans Unicode"/>
              </a:rPr>
              <a:t>Personalização</a:t>
            </a:r>
            <a:r>
              <a:rPr sz="1200" spc="7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dos</a:t>
            </a:r>
            <a:endParaRPr sz="1200" dirty="0">
              <a:latin typeface="Lucida Sans Unicode"/>
              <a:cs typeface="Lucida Sans Unicode"/>
            </a:endParaRPr>
          </a:p>
          <a:p>
            <a:pPr marL="1188720">
              <a:lnSpc>
                <a:spcPct val="100000"/>
              </a:lnSpc>
            </a:pPr>
            <a:r>
              <a:rPr sz="1200" spc="-10" dirty="0">
                <a:solidFill>
                  <a:srgbClr val="4A3E40"/>
                </a:solidFill>
                <a:latin typeface="Lucida Sans Unicode"/>
                <a:cs typeface="Lucida Sans Unicode"/>
              </a:rPr>
              <a:t>serviços</a:t>
            </a:r>
            <a:endParaRPr sz="1200" dirty="0">
              <a:latin typeface="Lucida Sans Unicode"/>
              <a:cs typeface="Lucida Sans Unicode"/>
            </a:endParaRPr>
          </a:p>
          <a:p>
            <a:pPr marL="717550" marR="448309" lvl="1" indent="-173355">
              <a:lnSpc>
                <a:spcPct val="100000"/>
              </a:lnSpc>
              <a:spcBef>
                <a:spcPts val="1440"/>
              </a:spcBef>
              <a:buClr>
                <a:srgbClr val="F4775A"/>
              </a:buClr>
              <a:buFont typeface="Arial"/>
              <a:buChar char="•"/>
              <a:tabLst>
                <a:tab pos="864235" algn="l"/>
              </a:tabLst>
            </a:pPr>
            <a:r>
              <a:rPr sz="1200" spc="50" dirty="0">
                <a:solidFill>
                  <a:srgbClr val="4A3E40"/>
                </a:solidFill>
                <a:latin typeface="Lucida Sans Unicode"/>
                <a:cs typeface="Lucida Sans Unicode"/>
              </a:rPr>
              <a:t>Presença</a:t>
            </a:r>
            <a:r>
              <a:rPr sz="1200" spc="1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do</a:t>
            </a:r>
            <a:r>
              <a:rPr sz="12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logo</a:t>
            </a:r>
            <a:r>
              <a:rPr sz="1200" spc="-1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4A3E40"/>
                </a:solidFill>
                <a:latin typeface="Lucida Sans Unicode"/>
                <a:cs typeface="Lucida Sans Unicode"/>
              </a:rPr>
              <a:t>do 	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parceiro</a:t>
            </a:r>
            <a:r>
              <a:rPr sz="1200" spc="95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A3E40"/>
                </a:solidFill>
                <a:latin typeface="Lucida Sans Unicode"/>
                <a:cs typeface="Lucida Sans Unicode"/>
              </a:rPr>
              <a:t>no</a:t>
            </a:r>
            <a:r>
              <a:rPr sz="1200" spc="90" dirty="0">
                <a:solidFill>
                  <a:srgbClr val="4A3E40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4A3E40"/>
                </a:solidFill>
                <a:latin typeface="Lucida Sans Unicode"/>
                <a:cs typeface="Lucida Sans Unicode"/>
              </a:rPr>
              <a:t>topo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12939" y="3743959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63957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C9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2D3C6EB-15EA-8CAF-4583-229C5EC92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2160771-9E65-3FB6-05C9-00CF439E2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9">
            <a:extLst>
              <a:ext uri="{FF2B5EF4-FFF2-40B4-BE49-F238E27FC236}">
                <a16:creationId xmlns:a16="http://schemas.microsoft.com/office/drawing/2014/main" id="{3C5E8302-8517-7F7A-93CE-EAAD3A3CBA4D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97725" y="4388427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610"/>
                </a:moveTo>
                <a:lnTo>
                  <a:pt x="0" y="308610"/>
                </a:lnTo>
                <a:lnTo>
                  <a:pt x="38100" y="384810"/>
                </a:lnTo>
                <a:lnTo>
                  <a:pt x="69850" y="321310"/>
                </a:lnTo>
                <a:lnTo>
                  <a:pt x="31750" y="321310"/>
                </a:lnTo>
                <a:lnTo>
                  <a:pt x="31750" y="308610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310"/>
                </a:lnTo>
                <a:lnTo>
                  <a:pt x="44450" y="321310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610"/>
                </a:moveTo>
                <a:lnTo>
                  <a:pt x="44450" y="308610"/>
                </a:lnTo>
                <a:lnTo>
                  <a:pt x="44450" y="321310"/>
                </a:lnTo>
                <a:lnTo>
                  <a:pt x="69850" y="321310"/>
                </a:lnTo>
                <a:lnTo>
                  <a:pt x="76200" y="308610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0375" y="1473142"/>
            <a:ext cx="47574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chemeClr val="tx1"/>
                </a:solidFill>
              </a:rPr>
              <a:t>Jornada</a:t>
            </a:r>
            <a:r>
              <a:rPr sz="2000" spc="-114" dirty="0">
                <a:solidFill>
                  <a:schemeClr val="tx1"/>
                </a:solidFill>
              </a:rPr>
              <a:t> </a:t>
            </a:r>
            <a:r>
              <a:rPr sz="2000" spc="105" dirty="0">
                <a:solidFill>
                  <a:schemeClr val="tx1"/>
                </a:solidFill>
              </a:rPr>
              <a:t>de</a:t>
            </a:r>
            <a:r>
              <a:rPr sz="2000" spc="-100" dirty="0">
                <a:solidFill>
                  <a:schemeClr val="tx1"/>
                </a:solidFill>
              </a:rPr>
              <a:t> </a:t>
            </a:r>
            <a:r>
              <a:rPr sz="2000" spc="85" dirty="0">
                <a:solidFill>
                  <a:schemeClr val="tx1"/>
                </a:solidFill>
              </a:rPr>
              <a:t>Agendamento</a:t>
            </a:r>
            <a:r>
              <a:rPr sz="2000" spc="-125" dirty="0">
                <a:solidFill>
                  <a:schemeClr val="tx1"/>
                </a:solidFill>
              </a:rPr>
              <a:t> </a:t>
            </a:r>
            <a:r>
              <a:rPr sz="2000" spc="80" dirty="0">
                <a:solidFill>
                  <a:schemeClr val="tx1"/>
                </a:solidFill>
              </a:rPr>
              <a:t>via</a:t>
            </a:r>
            <a:r>
              <a:rPr sz="2000" spc="-85" dirty="0">
                <a:solidFill>
                  <a:schemeClr val="tx1"/>
                </a:solidFill>
              </a:rPr>
              <a:t> </a:t>
            </a:r>
            <a:r>
              <a:rPr sz="2000" spc="120" dirty="0">
                <a:solidFill>
                  <a:schemeClr val="tx1"/>
                </a:solidFill>
              </a:rPr>
              <a:t>app</a:t>
            </a:r>
            <a:endParaRPr sz="2000" dirty="0">
              <a:solidFill>
                <a:schemeClr val="tx1"/>
              </a:solidFill>
            </a:endParaRPr>
          </a:p>
          <a:p>
            <a:pPr marL="189230">
              <a:lnSpc>
                <a:spcPct val="100000"/>
              </a:lnSpc>
            </a:pPr>
            <a:r>
              <a:rPr sz="2000" spc="-80" dirty="0">
                <a:solidFill>
                  <a:srgbClr val="1C9949"/>
                </a:solidFill>
                <a:latin typeface="Arial Black"/>
                <a:cs typeface="Arial Black"/>
              </a:rPr>
              <a:t>Pronto</a:t>
            </a:r>
            <a:r>
              <a:rPr sz="2000" spc="-21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1C9949"/>
                </a:solidFill>
                <a:latin typeface="Arial Black"/>
                <a:cs typeface="Arial Black"/>
              </a:rPr>
              <a:t>Atendimento</a:t>
            </a:r>
            <a:endParaRPr sz="2000" dirty="0">
              <a:solidFill>
                <a:srgbClr val="1C9949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7076" y="2608267"/>
            <a:ext cx="32200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4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spc="-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inicial,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1C9949"/>
                </a:solidFill>
                <a:latin typeface="Arial Black"/>
                <a:cs typeface="Arial Black"/>
              </a:rPr>
              <a:t>Consultas</a:t>
            </a:r>
            <a:r>
              <a:rPr sz="1400" spc="-18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rgbClr val="1C9949"/>
                </a:solidFill>
                <a:latin typeface="Arial Black"/>
                <a:cs typeface="Arial Black"/>
              </a:rPr>
              <a:t>por</a:t>
            </a:r>
            <a:r>
              <a:rPr sz="1400" spc="-14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1C9949"/>
                </a:solidFill>
                <a:latin typeface="Arial Black"/>
                <a:cs typeface="Arial Black"/>
              </a:rPr>
              <a:t>Vídeo</a:t>
            </a:r>
            <a:r>
              <a:rPr sz="1400" spc="-13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1C9949"/>
                </a:solidFill>
                <a:latin typeface="Arial Black"/>
                <a:cs typeface="Arial Black"/>
              </a:rPr>
              <a:t>24h</a:t>
            </a:r>
            <a:endParaRPr sz="1400" dirty="0">
              <a:solidFill>
                <a:srgbClr val="1C9949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7076" y="3631710"/>
            <a:ext cx="343154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Verifica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se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conexão,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microfone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e </a:t>
            </a:r>
            <a:r>
              <a:rPr sz="1400" spc="105" dirty="0">
                <a:solidFill>
                  <a:schemeClr val="tx1"/>
                </a:solidFill>
                <a:latin typeface="Lucida Sans Unicode"/>
                <a:cs typeface="Lucida Sans Unicode"/>
              </a:rPr>
              <a:t>câmera</a:t>
            </a:r>
            <a:r>
              <a:rPr sz="1400" spc="-9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estão</a:t>
            </a:r>
            <a:r>
              <a:rPr sz="1400" spc="-8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adequados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para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entrar </a:t>
            </a:r>
            <a:r>
              <a:rPr sz="1400" spc="110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r>
              <a:rPr sz="14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consulta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clica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00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1C9949"/>
                </a:solidFill>
                <a:latin typeface="Arial Black"/>
                <a:cs typeface="Arial Black"/>
              </a:rPr>
              <a:t>Próximo</a:t>
            </a:r>
            <a:endParaRPr sz="1400" dirty="0">
              <a:solidFill>
                <a:srgbClr val="1C9949"/>
              </a:solidFill>
              <a:latin typeface="Arial Black"/>
              <a:cs typeface="Arial Blac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056" l="5556" r="93889">
                        <a14:foregroundMark x1="23611" y1="8889" x2="36667" y2="17361"/>
                        <a14:foregroundMark x1="36667" y1="17361" x2="36667" y2="17361"/>
                        <a14:foregroundMark x1="26667" y1="13472" x2="57500" y2="11667"/>
                        <a14:foregroundMark x1="57500" y1="11667" x2="68889" y2="20833"/>
                        <a14:foregroundMark x1="68889" y1="20833" x2="60556" y2="34306"/>
                        <a14:foregroundMark x1="60556" y1="34306" x2="36944" y2="43889"/>
                        <a14:foregroundMark x1="36944" y1="43889" x2="18056" y2="27222"/>
                        <a14:foregroundMark x1="18056" y1="27222" x2="46667" y2="15000"/>
                        <a14:foregroundMark x1="46667" y1="15000" x2="52222" y2="15694"/>
                        <a14:foregroundMark x1="11944" y1="95556" x2="53889" y2="29028"/>
                        <a14:foregroundMark x1="53889" y1="29028" x2="79722" y2="10000"/>
                        <a14:foregroundMark x1="79722" y1="10000" x2="86389" y2="22778"/>
                        <a14:foregroundMark x1="86389" y1="22778" x2="69444" y2="62917"/>
                        <a14:foregroundMark x1="69444" y1="62917" x2="61944" y2="65556"/>
                        <a14:foregroundMark x1="39722" y1="37917" x2="42222" y2="64583"/>
                        <a14:foregroundMark x1="42222" y1="64583" x2="60000" y2="66250"/>
                        <a14:foregroundMark x1="60000" y1="66250" x2="66667" y2="47083"/>
                        <a14:foregroundMark x1="66667" y1="47083" x2="43611" y2="58056"/>
                        <a14:foregroundMark x1="43611" y1="58056" x2="57778" y2="66528"/>
                        <a14:foregroundMark x1="57778" y1="66528" x2="65833" y2="58611"/>
                        <a14:foregroundMark x1="65833" y1="58611" x2="50000" y2="83056"/>
                        <a14:foregroundMark x1="50000" y1="83056" x2="73056" y2="89583"/>
                        <a14:foregroundMark x1="73056" y1="89583" x2="57222" y2="96250"/>
                        <a14:foregroundMark x1="57222" y1="96250" x2="34167" y2="94583"/>
                        <a14:foregroundMark x1="34167" y1="94583" x2="33889" y2="76667"/>
                        <a14:foregroundMark x1="33889" y1="76667" x2="41944" y2="64861"/>
                        <a14:foregroundMark x1="41944" y1="64861" x2="15278" y2="10833"/>
                        <a14:foregroundMark x1="15278" y1="10833" x2="30833" y2="6528"/>
                        <a14:foregroundMark x1="30833" y1="6528" x2="39444" y2="5556"/>
                        <a14:foregroundMark x1="81389" y1="37361" x2="80278" y2="84444"/>
                        <a14:foregroundMark x1="80278" y1="84444" x2="70833" y2="94306"/>
                        <a14:foregroundMark x1="70833" y1="94306" x2="61389" y2="94722"/>
                        <a14:foregroundMark x1="28611" y1="82083" x2="18611" y2="55556"/>
                        <a14:foregroundMark x1="18611" y1="55556" x2="15000" y2="20139"/>
                        <a14:foregroundMark x1="15000" y1="20139" x2="13889" y2="18194"/>
                        <a14:foregroundMark x1="7500" y1="90694" x2="9722" y2="76944"/>
                        <a14:foregroundMark x1="6389" y1="79583" x2="13889" y2="59167"/>
                        <a14:foregroundMark x1="13889" y1="59167" x2="15000" y2="58056"/>
                        <a14:foregroundMark x1="7778" y1="91111" x2="7778" y2="81944"/>
                        <a14:foregroundMark x1="7778" y1="81944" x2="7222" y2="86806"/>
                        <a14:foregroundMark x1="7500" y1="86389" x2="11944" y2="95833"/>
                        <a14:foregroundMark x1="11944" y1="95833" x2="31389" y2="97222"/>
                        <a14:foregroundMark x1="31389" y1="97222" x2="67500" y2="95694"/>
                        <a14:foregroundMark x1="67500" y1="95694" x2="74167" y2="94167"/>
                        <a14:foregroundMark x1="6944" y1="36250" x2="6667" y2="49167"/>
                        <a14:foregroundMark x1="6667" y1="49167" x2="14444" y2="60000"/>
                        <a14:foregroundMark x1="14444" y1="60000" x2="24167" y2="66528"/>
                        <a14:foregroundMark x1="92500" y1="74861" x2="86667" y2="83889"/>
                        <a14:foregroundMark x1="86667" y1="83889" x2="71944" y2="93056"/>
                        <a14:foregroundMark x1="93056" y1="76389" x2="92778" y2="77222"/>
                        <a14:foregroundMark x1="92778" y1="70972" x2="92778" y2="70972"/>
                        <a14:foregroundMark x1="92778" y1="67083" x2="92778" y2="67083"/>
                        <a14:foregroundMark x1="92778" y1="61250" x2="92778" y2="61250"/>
                        <a14:foregroundMark x1="92778" y1="80000" x2="92778" y2="80000"/>
                        <a14:foregroundMark x1="93056" y1="56389" x2="93056" y2="56389"/>
                        <a14:foregroundMark x1="92778" y1="48472" x2="92778" y2="48472"/>
                        <a14:foregroundMark x1="92778" y1="41528" x2="92778" y2="41528"/>
                        <a14:foregroundMark x1="92778" y1="35000" x2="92778" y2="35000"/>
                        <a14:foregroundMark x1="92778" y1="31944" x2="92778" y2="31944"/>
                        <a14:foregroundMark x1="93889" y1="27500" x2="93889" y2="27500"/>
                        <a14:foregroundMark x1="92778" y1="84444" x2="92778" y2="84444"/>
                        <a14:foregroundMark x1="92778" y1="86944" x2="92778" y2="86944"/>
                        <a14:foregroundMark x1="92778" y1="90139" x2="92778" y2="90139"/>
                        <a14:foregroundMark x1="92500" y1="93194" x2="92500" y2="93194"/>
                        <a14:foregroundMark x1="90278" y1="95139" x2="90278" y2="95139"/>
                        <a14:foregroundMark x1="56389" y1="97361" x2="56389" y2="97361"/>
                        <a14:foregroundMark x1="67778" y1="78194" x2="67778" y2="78194"/>
                        <a14:foregroundMark x1="13889" y1="78194" x2="13889" y2="78194"/>
                        <a14:foregroundMark x1="8056" y1="93333" x2="8056" y2="93333"/>
                        <a14:foregroundMark x1="7222" y1="71111" x2="6389" y2="91111"/>
                        <a14:foregroundMark x1="6389" y1="91111" x2="15278" y2="97083"/>
                        <a14:foregroundMark x1="73611" y1="77361" x2="73611" y2="77361"/>
                        <a14:foregroundMark x1="55556" y1="97222" x2="76944" y2="97083"/>
                        <a14:foregroundMark x1="76944" y1="97083" x2="90278" y2="94306"/>
                        <a14:foregroundMark x1="77778" y1="97222" x2="90556" y2="95278"/>
                        <a14:foregroundMark x1="86667" y1="97083" x2="86667" y2="97083"/>
                        <a14:foregroundMark x1="88056" y1="97083" x2="88056" y2="97083"/>
                        <a14:foregroundMark x1="90278" y1="96250" x2="90278" y2="96250"/>
                        <a14:foregroundMark x1="93333" y1="21944" x2="93333" y2="21944"/>
                        <a14:foregroundMark x1="92500" y1="22361" x2="91389" y2="56250"/>
                        <a14:foregroundMark x1="7500" y1="49861" x2="8611" y2="73194"/>
                        <a14:foregroundMark x1="15556" y1="98056" x2="7500" y2="93333"/>
                        <a14:foregroundMark x1="6944" y1="36944" x2="8889" y2="6667"/>
                        <a14:foregroundMark x1="8889" y1="6667" x2="26944" y2="3194"/>
                        <a14:foregroundMark x1="26944" y1="3194" x2="27778" y2="3472"/>
                        <a14:foregroundMark x1="72222" y1="6111" x2="28056" y2="5000"/>
                        <a14:foregroundMark x1="28611" y1="2639" x2="10833" y2="4028"/>
                        <a14:foregroundMark x1="10833" y1="4028" x2="5833" y2="13889"/>
                        <a14:foregroundMark x1="5833" y1="13889" x2="6944" y2="31389"/>
                        <a14:foregroundMark x1="24722" y1="24583" x2="76944" y2="23611"/>
                        <a14:foregroundMark x1="76944" y1="23611" x2="80278" y2="23611"/>
                        <a14:foregroundMark x1="43611" y1="77917" x2="81111" y2="79167"/>
                        <a14:foregroundMark x1="72222" y1="2778" x2="90556" y2="5417"/>
                        <a14:foregroundMark x1="90556" y1="5417" x2="91667" y2="22500"/>
                        <a14:foregroundMark x1="75833" y1="2500" x2="90278" y2="5417"/>
                        <a14:backgroundMark x1="6944" y1="1111" x2="1111" y2="3056"/>
                        <a14:backgroundMark x1="1111" y1="60278" x2="1111" y2="79167"/>
                        <a14:backgroundMark x1="1111" y1="79167" x2="1111" y2="79167"/>
                        <a14:backgroundMark x1="97500" y1="42083" x2="97500" y2="42083"/>
                        <a14:backgroundMark x1="10833" y1="99167" x2="10833" y2="9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0195" y="933450"/>
            <a:ext cx="2695575" cy="53911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67394" y="6324600"/>
            <a:ext cx="1781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Vídeo</a:t>
            </a:r>
            <a:r>
              <a:rPr sz="1000" spc="-1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ilustrativo</a:t>
            </a:r>
            <a:r>
              <a:rPr sz="10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80" dirty="0">
                <a:solidFill>
                  <a:srgbClr val="FFFFFB"/>
                </a:solidFill>
                <a:latin typeface="Lucida Sans Unicode"/>
                <a:cs typeface="Lucida Sans Unicode"/>
              </a:rPr>
              <a:t>da</a:t>
            </a:r>
            <a:r>
              <a:rPr sz="1000" spc="-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jornada</a:t>
            </a:r>
            <a:endParaRPr sz="1000" dirty="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3902" y="2631893"/>
            <a:ext cx="384175" cy="360680"/>
            <a:chOff x="543902" y="1729108"/>
            <a:chExt cx="384175" cy="360680"/>
          </a:xfrm>
        </p:grpSpPr>
        <p:sp>
          <p:nvSpPr>
            <p:cNvPr id="15" name="object 15"/>
            <p:cNvSpPr/>
            <p:nvPr/>
          </p:nvSpPr>
          <p:spPr>
            <a:xfrm>
              <a:off x="676046" y="1765160"/>
              <a:ext cx="252095" cy="288290"/>
            </a:xfrm>
            <a:custGeom>
              <a:avLst/>
              <a:gdLst/>
              <a:ahLst/>
              <a:cxnLst/>
              <a:rect l="l" t="t" r="r" b="b"/>
              <a:pathLst>
                <a:path w="252094" h="288289">
                  <a:moveTo>
                    <a:pt x="251942" y="273773"/>
                  </a:moveTo>
                  <a:lnTo>
                    <a:pt x="249174" y="267309"/>
                  </a:lnTo>
                  <a:lnTo>
                    <a:pt x="244246" y="265264"/>
                  </a:lnTo>
                  <a:lnTo>
                    <a:pt x="12192" y="265341"/>
                  </a:lnTo>
                  <a:lnTo>
                    <a:pt x="5461" y="265836"/>
                  </a:lnTo>
                  <a:lnTo>
                    <a:pt x="1130" y="269989"/>
                  </a:lnTo>
                  <a:lnTo>
                    <a:pt x="0" y="280771"/>
                  </a:lnTo>
                  <a:lnTo>
                    <a:pt x="3213" y="285813"/>
                  </a:lnTo>
                  <a:lnTo>
                    <a:pt x="10541" y="287782"/>
                  </a:lnTo>
                  <a:lnTo>
                    <a:pt x="244551" y="287985"/>
                  </a:lnTo>
                  <a:lnTo>
                    <a:pt x="249466" y="285711"/>
                  </a:lnTo>
                  <a:lnTo>
                    <a:pt x="251942" y="279019"/>
                  </a:lnTo>
                  <a:lnTo>
                    <a:pt x="251942" y="273773"/>
                  </a:lnTo>
                  <a:close/>
                </a:path>
                <a:path w="252094" h="288289">
                  <a:moveTo>
                    <a:pt x="251942" y="140982"/>
                  </a:moveTo>
                  <a:lnTo>
                    <a:pt x="248945" y="134493"/>
                  </a:lnTo>
                  <a:lnTo>
                    <a:pt x="243801" y="132613"/>
                  </a:lnTo>
                  <a:lnTo>
                    <a:pt x="12115" y="132664"/>
                  </a:lnTo>
                  <a:lnTo>
                    <a:pt x="4800" y="133350"/>
                  </a:lnTo>
                  <a:lnTo>
                    <a:pt x="444" y="138226"/>
                  </a:lnTo>
                  <a:lnTo>
                    <a:pt x="609" y="150901"/>
                  </a:lnTo>
                  <a:lnTo>
                    <a:pt x="5626" y="155232"/>
                  </a:lnTo>
                  <a:lnTo>
                    <a:pt x="243801" y="155359"/>
                  </a:lnTo>
                  <a:lnTo>
                    <a:pt x="248958" y="153479"/>
                  </a:lnTo>
                  <a:lnTo>
                    <a:pt x="251942" y="146989"/>
                  </a:lnTo>
                  <a:lnTo>
                    <a:pt x="251942" y="140982"/>
                  </a:lnTo>
                  <a:close/>
                </a:path>
                <a:path w="252094" h="288289">
                  <a:moveTo>
                    <a:pt x="251942" y="8940"/>
                  </a:moveTo>
                  <a:lnTo>
                    <a:pt x="249453" y="2273"/>
                  </a:lnTo>
                  <a:lnTo>
                    <a:pt x="244538" y="0"/>
                  </a:lnTo>
                  <a:lnTo>
                    <a:pt x="14439" y="114"/>
                  </a:lnTo>
                  <a:lnTo>
                    <a:pt x="10160" y="241"/>
                  </a:lnTo>
                  <a:lnTo>
                    <a:pt x="3848" y="2032"/>
                  </a:lnTo>
                  <a:lnTo>
                    <a:pt x="800" y="6096"/>
                  </a:lnTo>
                  <a:lnTo>
                    <a:pt x="292" y="15354"/>
                  </a:lnTo>
                  <a:lnTo>
                    <a:pt x="2184" y="19202"/>
                  </a:lnTo>
                  <a:lnTo>
                    <a:pt x="8864" y="22225"/>
                  </a:lnTo>
                  <a:lnTo>
                    <a:pt x="11633" y="22529"/>
                  </a:lnTo>
                  <a:lnTo>
                    <a:pt x="244259" y="22694"/>
                  </a:lnTo>
                  <a:lnTo>
                    <a:pt x="249186" y="20637"/>
                  </a:lnTo>
                  <a:lnTo>
                    <a:pt x="251942" y="14198"/>
                  </a:lnTo>
                  <a:lnTo>
                    <a:pt x="251942" y="894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944" y="1729108"/>
              <a:ext cx="94673" cy="948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902" y="1994358"/>
              <a:ext cx="94745" cy="948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902" y="1861791"/>
              <a:ext cx="94737" cy="9470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697725" y="3162749"/>
            <a:ext cx="76200" cy="384810"/>
          </a:xfrm>
          <a:custGeom>
            <a:avLst/>
            <a:gdLst/>
            <a:ahLst/>
            <a:cxnLst/>
            <a:rect l="l" t="t" r="r" b="b"/>
            <a:pathLst>
              <a:path w="76200" h="384810">
                <a:moveTo>
                  <a:pt x="31750" y="308610"/>
                </a:moveTo>
                <a:lnTo>
                  <a:pt x="0" y="308610"/>
                </a:lnTo>
                <a:lnTo>
                  <a:pt x="38100" y="384810"/>
                </a:lnTo>
                <a:lnTo>
                  <a:pt x="69850" y="321310"/>
                </a:lnTo>
                <a:lnTo>
                  <a:pt x="31750" y="321310"/>
                </a:lnTo>
                <a:lnTo>
                  <a:pt x="31750" y="308610"/>
                </a:lnTo>
                <a:close/>
              </a:path>
              <a:path w="76200" h="384810">
                <a:moveTo>
                  <a:pt x="44450" y="0"/>
                </a:moveTo>
                <a:lnTo>
                  <a:pt x="31750" y="0"/>
                </a:lnTo>
                <a:lnTo>
                  <a:pt x="31750" y="321310"/>
                </a:lnTo>
                <a:lnTo>
                  <a:pt x="44450" y="321310"/>
                </a:lnTo>
                <a:lnTo>
                  <a:pt x="44450" y="0"/>
                </a:lnTo>
                <a:close/>
              </a:path>
              <a:path w="76200" h="384810">
                <a:moveTo>
                  <a:pt x="76200" y="308610"/>
                </a:moveTo>
                <a:lnTo>
                  <a:pt x="44450" y="308610"/>
                </a:lnTo>
                <a:lnTo>
                  <a:pt x="44450" y="321310"/>
                </a:lnTo>
                <a:lnTo>
                  <a:pt x="69850" y="321310"/>
                </a:lnTo>
                <a:lnTo>
                  <a:pt x="76200" y="308610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08630" y="3803107"/>
            <a:ext cx="454025" cy="330200"/>
            <a:chOff x="508630" y="2900322"/>
            <a:chExt cx="454025" cy="330200"/>
          </a:xfrm>
        </p:grpSpPr>
        <p:sp>
          <p:nvSpPr>
            <p:cNvPr id="21" name="object 21"/>
            <p:cNvSpPr/>
            <p:nvPr/>
          </p:nvSpPr>
          <p:spPr>
            <a:xfrm>
              <a:off x="511829" y="2903521"/>
              <a:ext cx="447675" cy="323850"/>
            </a:xfrm>
            <a:custGeom>
              <a:avLst/>
              <a:gdLst/>
              <a:ahLst/>
              <a:cxnLst/>
              <a:rect l="l" t="t" r="r" b="b"/>
              <a:pathLst>
                <a:path w="447675" h="323850">
                  <a:moveTo>
                    <a:pt x="276514" y="0"/>
                  </a:moveTo>
                  <a:lnTo>
                    <a:pt x="271081" y="0"/>
                  </a:lnTo>
                  <a:lnTo>
                    <a:pt x="265697" y="625"/>
                  </a:lnTo>
                  <a:lnTo>
                    <a:pt x="78586" y="625"/>
                  </a:lnTo>
                  <a:lnTo>
                    <a:pt x="26812" y="15361"/>
                  </a:lnTo>
                  <a:lnTo>
                    <a:pt x="623" y="62399"/>
                  </a:lnTo>
                  <a:lnTo>
                    <a:pt x="0" y="67776"/>
                  </a:lnTo>
                  <a:lnTo>
                    <a:pt x="0" y="73209"/>
                  </a:lnTo>
                  <a:lnTo>
                    <a:pt x="623" y="78594"/>
                  </a:lnTo>
                  <a:lnTo>
                    <a:pt x="623" y="244929"/>
                  </a:lnTo>
                  <a:lnTo>
                    <a:pt x="15361" y="296706"/>
                  </a:lnTo>
                  <a:lnTo>
                    <a:pt x="62393" y="322899"/>
                  </a:lnTo>
                  <a:lnTo>
                    <a:pt x="73210" y="323524"/>
                  </a:lnTo>
                  <a:lnTo>
                    <a:pt x="78586" y="322899"/>
                  </a:lnTo>
                  <a:lnTo>
                    <a:pt x="265697" y="322899"/>
                  </a:lnTo>
                  <a:lnTo>
                    <a:pt x="293527" y="320557"/>
                  </a:lnTo>
                  <a:lnTo>
                    <a:pt x="317469" y="308157"/>
                  </a:lnTo>
                  <a:lnTo>
                    <a:pt x="331564" y="291711"/>
                  </a:lnTo>
                  <a:lnTo>
                    <a:pt x="78586" y="291711"/>
                  </a:lnTo>
                  <a:lnTo>
                    <a:pt x="57446" y="289012"/>
                  </a:lnTo>
                  <a:lnTo>
                    <a:pt x="42903" y="280615"/>
                  </a:lnTo>
                  <a:lnTo>
                    <a:pt x="34507" y="266071"/>
                  </a:lnTo>
                  <a:lnTo>
                    <a:pt x="31808" y="244929"/>
                  </a:lnTo>
                  <a:lnTo>
                    <a:pt x="31808" y="78594"/>
                  </a:lnTo>
                  <a:lnTo>
                    <a:pt x="34507" y="57452"/>
                  </a:lnTo>
                  <a:lnTo>
                    <a:pt x="42902" y="42908"/>
                  </a:lnTo>
                  <a:lnTo>
                    <a:pt x="57445" y="34511"/>
                  </a:lnTo>
                  <a:lnTo>
                    <a:pt x="78586" y="31813"/>
                  </a:lnTo>
                  <a:lnTo>
                    <a:pt x="331510" y="31813"/>
                  </a:lnTo>
                  <a:lnTo>
                    <a:pt x="328922" y="26815"/>
                  </a:lnTo>
                  <a:lnTo>
                    <a:pt x="308448" y="9266"/>
                  </a:lnTo>
                  <a:lnTo>
                    <a:pt x="281890" y="625"/>
                  </a:lnTo>
                  <a:lnTo>
                    <a:pt x="276514" y="0"/>
                  </a:lnTo>
                  <a:close/>
                </a:path>
                <a:path w="447675" h="323850">
                  <a:moveTo>
                    <a:pt x="331510" y="31813"/>
                  </a:moveTo>
                  <a:lnTo>
                    <a:pt x="265697" y="31813"/>
                  </a:lnTo>
                  <a:lnTo>
                    <a:pt x="286837" y="34512"/>
                  </a:lnTo>
                  <a:lnTo>
                    <a:pt x="301380" y="42908"/>
                  </a:lnTo>
                  <a:lnTo>
                    <a:pt x="309776" y="57452"/>
                  </a:lnTo>
                  <a:lnTo>
                    <a:pt x="312474" y="78594"/>
                  </a:lnTo>
                  <a:lnTo>
                    <a:pt x="312474" y="244929"/>
                  </a:lnTo>
                  <a:lnTo>
                    <a:pt x="309776" y="266071"/>
                  </a:lnTo>
                  <a:lnTo>
                    <a:pt x="301380" y="280616"/>
                  </a:lnTo>
                  <a:lnTo>
                    <a:pt x="286837" y="289012"/>
                  </a:lnTo>
                  <a:lnTo>
                    <a:pt x="265697" y="291711"/>
                  </a:lnTo>
                  <a:lnTo>
                    <a:pt x="331564" y="291711"/>
                  </a:lnTo>
                  <a:lnTo>
                    <a:pt x="335016" y="287683"/>
                  </a:lnTo>
                  <a:lnTo>
                    <a:pt x="343660" y="261124"/>
                  </a:lnTo>
                  <a:lnTo>
                    <a:pt x="344285" y="255739"/>
                  </a:lnTo>
                  <a:lnTo>
                    <a:pt x="344285" y="250306"/>
                  </a:lnTo>
                  <a:lnTo>
                    <a:pt x="343660" y="244929"/>
                  </a:lnTo>
                  <a:lnTo>
                    <a:pt x="343660" y="235800"/>
                  </a:lnTo>
                  <a:lnTo>
                    <a:pt x="393584" y="235800"/>
                  </a:lnTo>
                  <a:lnTo>
                    <a:pt x="343660" y="195857"/>
                  </a:lnTo>
                  <a:lnTo>
                    <a:pt x="343660" y="127658"/>
                  </a:lnTo>
                  <a:lnTo>
                    <a:pt x="393574" y="87723"/>
                  </a:lnTo>
                  <a:lnTo>
                    <a:pt x="343660" y="87723"/>
                  </a:lnTo>
                  <a:lnTo>
                    <a:pt x="343660" y="78594"/>
                  </a:lnTo>
                  <a:lnTo>
                    <a:pt x="341322" y="50761"/>
                  </a:lnTo>
                  <a:lnTo>
                    <a:pt x="331510" y="31813"/>
                  </a:lnTo>
                  <a:close/>
                </a:path>
                <a:path w="447675" h="323850">
                  <a:moveTo>
                    <a:pt x="393584" y="235800"/>
                  </a:moveTo>
                  <a:lnTo>
                    <a:pt x="343660" y="235800"/>
                  </a:lnTo>
                  <a:lnTo>
                    <a:pt x="402440" y="282866"/>
                  </a:lnTo>
                  <a:lnTo>
                    <a:pt x="409295" y="285287"/>
                  </a:lnTo>
                  <a:lnTo>
                    <a:pt x="421026" y="285287"/>
                  </a:lnTo>
                  <a:lnTo>
                    <a:pt x="425699" y="284223"/>
                  </a:lnTo>
                  <a:lnTo>
                    <a:pt x="447608" y="254075"/>
                  </a:lnTo>
                  <a:lnTo>
                    <a:pt x="416425" y="254075"/>
                  </a:lnTo>
                  <a:lnTo>
                    <a:pt x="393584" y="235800"/>
                  </a:lnTo>
                  <a:close/>
                </a:path>
                <a:path w="447675" h="323850">
                  <a:moveTo>
                    <a:pt x="447610" y="69466"/>
                  </a:moveTo>
                  <a:lnTo>
                    <a:pt x="416425" y="69466"/>
                  </a:lnTo>
                  <a:lnTo>
                    <a:pt x="416425" y="254075"/>
                  </a:lnTo>
                  <a:lnTo>
                    <a:pt x="447610" y="254075"/>
                  </a:lnTo>
                  <a:lnTo>
                    <a:pt x="447610" y="69466"/>
                  </a:lnTo>
                  <a:close/>
                </a:path>
                <a:path w="447675" h="323850">
                  <a:moveTo>
                    <a:pt x="412895" y="38413"/>
                  </a:moveTo>
                  <a:lnTo>
                    <a:pt x="404520" y="40586"/>
                  </a:lnTo>
                  <a:lnTo>
                    <a:pt x="396942" y="45100"/>
                  </a:lnTo>
                  <a:lnTo>
                    <a:pt x="343660" y="87723"/>
                  </a:lnTo>
                  <a:lnTo>
                    <a:pt x="393574" y="87723"/>
                  </a:lnTo>
                  <a:lnTo>
                    <a:pt x="416394" y="69466"/>
                  </a:lnTo>
                  <a:lnTo>
                    <a:pt x="447610" y="69466"/>
                  </a:lnTo>
                  <a:lnTo>
                    <a:pt x="421543" y="38641"/>
                  </a:lnTo>
                  <a:lnTo>
                    <a:pt x="412895" y="38413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1829" y="2903521"/>
              <a:ext cx="447675" cy="323850"/>
            </a:xfrm>
            <a:custGeom>
              <a:avLst/>
              <a:gdLst/>
              <a:ahLst/>
              <a:cxnLst/>
              <a:rect l="l" t="t" r="r" b="b"/>
              <a:pathLst>
                <a:path w="447675" h="323850">
                  <a:moveTo>
                    <a:pt x="429938" y="41332"/>
                  </a:moveTo>
                  <a:lnTo>
                    <a:pt x="421543" y="38641"/>
                  </a:lnTo>
                  <a:lnTo>
                    <a:pt x="412895" y="38413"/>
                  </a:lnTo>
                  <a:lnTo>
                    <a:pt x="404520" y="40586"/>
                  </a:lnTo>
                  <a:lnTo>
                    <a:pt x="396942" y="45100"/>
                  </a:lnTo>
                  <a:lnTo>
                    <a:pt x="343660" y="87723"/>
                  </a:lnTo>
                  <a:lnTo>
                    <a:pt x="343660" y="78594"/>
                  </a:lnTo>
                  <a:lnTo>
                    <a:pt x="328922" y="26815"/>
                  </a:lnTo>
                  <a:lnTo>
                    <a:pt x="281890" y="625"/>
                  </a:lnTo>
                  <a:lnTo>
                    <a:pt x="271081" y="0"/>
                  </a:lnTo>
                  <a:lnTo>
                    <a:pt x="265697" y="625"/>
                  </a:lnTo>
                  <a:lnTo>
                    <a:pt x="78586" y="625"/>
                  </a:lnTo>
                  <a:lnTo>
                    <a:pt x="26812" y="15361"/>
                  </a:lnTo>
                  <a:lnTo>
                    <a:pt x="623" y="62399"/>
                  </a:lnTo>
                  <a:lnTo>
                    <a:pt x="0" y="67776"/>
                  </a:lnTo>
                  <a:lnTo>
                    <a:pt x="0" y="73209"/>
                  </a:lnTo>
                  <a:lnTo>
                    <a:pt x="623" y="78594"/>
                  </a:lnTo>
                  <a:lnTo>
                    <a:pt x="623" y="244929"/>
                  </a:lnTo>
                  <a:lnTo>
                    <a:pt x="15361" y="296706"/>
                  </a:lnTo>
                  <a:lnTo>
                    <a:pt x="62393" y="322899"/>
                  </a:lnTo>
                  <a:lnTo>
                    <a:pt x="73210" y="323524"/>
                  </a:lnTo>
                  <a:lnTo>
                    <a:pt x="78586" y="322899"/>
                  </a:lnTo>
                  <a:lnTo>
                    <a:pt x="265697" y="322899"/>
                  </a:lnTo>
                  <a:lnTo>
                    <a:pt x="317469" y="308157"/>
                  </a:lnTo>
                  <a:lnTo>
                    <a:pt x="343660" y="261124"/>
                  </a:lnTo>
                  <a:lnTo>
                    <a:pt x="344285" y="255739"/>
                  </a:lnTo>
                  <a:lnTo>
                    <a:pt x="344285" y="250306"/>
                  </a:lnTo>
                  <a:lnTo>
                    <a:pt x="343660" y="244929"/>
                  </a:lnTo>
                  <a:lnTo>
                    <a:pt x="343660" y="235800"/>
                  </a:lnTo>
                  <a:lnTo>
                    <a:pt x="396942" y="278424"/>
                  </a:lnTo>
                  <a:lnTo>
                    <a:pt x="402440" y="282866"/>
                  </a:lnTo>
                  <a:lnTo>
                    <a:pt x="409295" y="285287"/>
                  </a:lnTo>
                  <a:lnTo>
                    <a:pt x="446397" y="262792"/>
                  </a:lnTo>
                  <a:lnTo>
                    <a:pt x="447610" y="254058"/>
                  </a:lnTo>
                  <a:lnTo>
                    <a:pt x="447610" y="69466"/>
                  </a:lnTo>
                  <a:lnTo>
                    <a:pt x="446397" y="60728"/>
                  </a:lnTo>
                  <a:lnTo>
                    <a:pt x="442861" y="52831"/>
                  </a:lnTo>
                  <a:lnTo>
                    <a:pt x="437281" y="46217"/>
                  </a:lnTo>
                  <a:lnTo>
                    <a:pt x="429938" y="41332"/>
                  </a:lnTo>
                  <a:close/>
                </a:path>
                <a:path w="447675" h="323850">
                  <a:moveTo>
                    <a:pt x="312475" y="244929"/>
                  </a:moveTo>
                  <a:lnTo>
                    <a:pt x="309776" y="266071"/>
                  </a:lnTo>
                  <a:lnTo>
                    <a:pt x="301380" y="280616"/>
                  </a:lnTo>
                  <a:lnTo>
                    <a:pt x="286837" y="289012"/>
                  </a:lnTo>
                  <a:lnTo>
                    <a:pt x="265697" y="291711"/>
                  </a:lnTo>
                  <a:lnTo>
                    <a:pt x="78586" y="291711"/>
                  </a:lnTo>
                  <a:lnTo>
                    <a:pt x="34507" y="266071"/>
                  </a:lnTo>
                  <a:lnTo>
                    <a:pt x="31808" y="78594"/>
                  </a:lnTo>
                  <a:lnTo>
                    <a:pt x="34507" y="57452"/>
                  </a:lnTo>
                  <a:lnTo>
                    <a:pt x="42902" y="42908"/>
                  </a:lnTo>
                  <a:lnTo>
                    <a:pt x="57445" y="34511"/>
                  </a:lnTo>
                  <a:lnTo>
                    <a:pt x="78586" y="31813"/>
                  </a:lnTo>
                  <a:lnTo>
                    <a:pt x="265697" y="31813"/>
                  </a:lnTo>
                  <a:lnTo>
                    <a:pt x="309776" y="57452"/>
                  </a:lnTo>
                  <a:lnTo>
                    <a:pt x="312475" y="244929"/>
                  </a:lnTo>
                  <a:close/>
                </a:path>
                <a:path w="447675" h="323850">
                  <a:moveTo>
                    <a:pt x="416425" y="254075"/>
                  </a:moveTo>
                  <a:lnTo>
                    <a:pt x="343660" y="195857"/>
                  </a:lnTo>
                  <a:lnTo>
                    <a:pt x="343660" y="127658"/>
                  </a:lnTo>
                  <a:lnTo>
                    <a:pt x="416425" y="69441"/>
                  </a:lnTo>
                  <a:lnTo>
                    <a:pt x="416425" y="254075"/>
                  </a:lnTo>
                  <a:close/>
                </a:path>
              </a:pathLst>
            </a:custGeom>
            <a:ln w="6397">
              <a:solidFill>
                <a:srgbClr val="FC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97076" y="4871662"/>
            <a:ext cx="2474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Aguarda</a:t>
            </a:r>
            <a:r>
              <a:rPr sz="1400" spc="-7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na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fila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para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entrar </a:t>
            </a:r>
            <a:r>
              <a:rPr sz="1400" spc="110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r>
              <a:rPr sz="1400" spc="-9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atendimento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55725" y="4943910"/>
            <a:ext cx="360680" cy="361315"/>
            <a:chOff x="555725" y="4041125"/>
            <a:chExt cx="360680" cy="361315"/>
          </a:xfrm>
        </p:grpSpPr>
        <p:sp>
          <p:nvSpPr>
            <p:cNvPr id="25" name="object 25"/>
            <p:cNvSpPr/>
            <p:nvPr/>
          </p:nvSpPr>
          <p:spPr>
            <a:xfrm>
              <a:off x="646101" y="4041752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99441" y="0"/>
                  </a:moveTo>
                  <a:lnTo>
                    <a:pt x="61202" y="2078"/>
                  </a:lnTo>
                  <a:lnTo>
                    <a:pt x="22201" y="12967"/>
                  </a:lnTo>
                  <a:lnTo>
                    <a:pt x="1683" y="26513"/>
                  </a:lnTo>
                  <a:lnTo>
                    <a:pt x="3296" y="37468"/>
                  </a:lnTo>
                  <a:lnTo>
                    <a:pt x="7461" y="42180"/>
                  </a:lnTo>
                  <a:lnTo>
                    <a:pt x="16041" y="43013"/>
                  </a:lnTo>
                  <a:lnTo>
                    <a:pt x="19472" y="42234"/>
                  </a:lnTo>
                  <a:lnTo>
                    <a:pt x="22230" y="40935"/>
                  </a:lnTo>
                  <a:lnTo>
                    <a:pt x="42076" y="32975"/>
                  </a:lnTo>
                  <a:lnTo>
                    <a:pt x="62404" y="27732"/>
                  </a:lnTo>
                  <a:lnTo>
                    <a:pt x="83226" y="25411"/>
                  </a:lnTo>
                  <a:lnTo>
                    <a:pt x="104553" y="26218"/>
                  </a:lnTo>
                  <a:lnTo>
                    <a:pt x="144202" y="35109"/>
                  </a:lnTo>
                  <a:lnTo>
                    <a:pt x="178251" y="52288"/>
                  </a:lnTo>
                  <a:lnTo>
                    <a:pt x="228176" y="111868"/>
                  </a:lnTo>
                  <a:lnTo>
                    <a:pt x="242414" y="154336"/>
                  </a:lnTo>
                  <a:lnTo>
                    <a:pt x="244439" y="196240"/>
                  </a:lnTo>
                  <a:lnTo>
                    <a:pt x="235270" y="237395"/>
                  </a:lnTo>
                  <a:lnTo>
                    <a:pt x="215923" y="277615"/>
                  </a:lnTo>
                  <a:lnTo>
                    <a:pt x="189349" y="306829"/>
                  </a:lnTo>
                  <a:lnTo>
                    <a:pt x="152356" y="321833"/>
                  </a:lnTo>
                  <a:lnTo>
                    <a:pt x="140086" y="322262"/>
                  </a:lnTo>
                  <a:lnTo>
                    <a:pt x="128943" y="319325"/>
                  </a:lnTo>
                  <a:lnTo>
                    <a:pt x="104852" y="287019"/>
                  </a:lnTo>
                  <a:lnTo>
                    <a:pt x="106273" y="268282"/>
                  </a:lnTo>
                  <a:lnTo>
                    <a:pt x="134830" y="257860"/>
                  </a:lnTo>
                  <a:lnTo>
                    <a:pt x="173633" y="213508"/>
                  </a:lnTo>
                  <a:lnTo>
                    <a:pt x="180163" y="163652"/>
                  </a:lnTo>
                  <a:lnTo>
                    <a:pt x="180197" y="143355"/>
                  </a:lnTo>
                  <a:lnTo>
                    <a:pt x="179970" y="95441"/>
                  </a:lnTo>
                  <a:lnTo>
                    <a:pt x="174542" y="89932"/>
                  </a:lnTo>
                  <a:lnTo>
                    <a:pt x="157580" y="89778"/>
                  </a:lnTo>
                  <a:lnTo>
                    <a:pt x="121132" y="89941"/>
                  </a:lnTo>
                  <a:lnTo>
                    <a:pt x="115678" y="95772"/>
                  </a:lnTo>
                  <a:lnTo>
                    <a:pt x="115830" y="109647"/>
                  </a:lnTo>
                  <a:lnTo>
                    <a:pt x="121258" y="115299"/>
                  </a:lnTo>
                  <a:lnTo>
                    <a:pt x="135634" y="115657"/>
                  </a:lnTo>
                  <a:lnTo>
                    <a:pt x="154210" y="115523"/>
                  </a:lnTo>
                  <a:lnTo>
                    <a:pt x="154183" y="185543"/>
                  </a:lnTo>
                  <a:lnTo>
                    <a:pt x="131255" y="229172"/>
                  </a:lnTo>
                  <a:lnTo>
                    <a:pt x="86801" y="244097"/>
                  </a:lnTo>
                  <a:lnTo>
                    <a:pt x="63961" y="238734"/>
                  </a:lnTo>
                  <a:lnTo>
                    <a:pt x="31521" y="206880"/>
                  </a:lnTo>
                  <a:lnTo>
                    <a:pt x="25588" y="167110"/>
                  </a:lnTo>
                  <a:lnTo>
                    <a:pt x="25571" y="150113"/>
                  </a:lnTo>
                  <a:lnTo>
                    <a:pt x="25804" y="115962"/>
                  </a:lnTo>
                  <a:lnTo>
                    <a:pt x="26601" y="115568"/>
                  </a:lnTo>
                  <a:lnTo>
                    <a:pt x="58389" y="115451"/>
                  </a:lnTo>
                  <a:lnTo>
                    <a:pt x="64184" y="110220"/>
                  </a:lnTo>
                  <a:lnTo>
                    <a:pt x="64364" y="95190"/>
                  </a:lnTo>
                  <a:lnTo>
                    <a:pt x="58506" y="89806"/>
                  </a:lnTo>
                  <a:lnTo>
                    <a:pt x="5051" y="89797"/>
                  </a:lnTo>
                  <a:lnTo>
                    <a:pt x="0" y="94769"/>
                  </a:lnTo>
                  <a:lnTo>
                    <a:pt x="0" y="179084"/>
                  </a:lnTo>
                  <a:lnTo>
                    <a:pt x="20758" y="237269"/>
                  </a:lnTo>
                  <a:lnTo>
                    <a:pt x="74145" y="268246"/>
                  </a:lnTo>
                  <a:lnTo>
                    <a:pt x="76402" y="268676"/>
                  </a:lnTo>
                  <a:lnTo>
                    <a:pt x="77020" y="269545"/>
                  </a:lnTo>
                  <a:lnTo>
                    <a:pt x="89614" y="317949"/>
                  </a:lnTo>
                  <a:lnTo>
                    <a:pt x="128620" y="345815"/>
                  </a:lnTo>
                  <a:lnTo>
                    <a:pt x="139319" y="347206"/>
                  </a:lnTo>
                  <a:lnTo>
                    <a:pt x="149993" y="347114"/>
                  </a:lnTo>
                  <a:lnTo>
                    <a:pt x="190198" y="335922"/>
                  </a:lnTo>
                  <a:lnTo>
                    <a:pt x="221721" y="312249"/>
                  </a:lnTo>
                  <a:lnTo>
                    <a:pt x="252649" y="264244"/>
                  </a:lnTo>
                  <a:lnTo>
                    <a:pt x="269603" y="194914"/>
                  </a:lnTo>
                  <a:lnTo>
                    <a:pt x="268464" y="158008"/>
                  </a:lnTo>
                  <a:lnTo>
                    <a:pt x="247526" y="91774"/>
                  </a:lnTo>
                  <a:lnTo>
                    <a:pt x="202129" y="39170"/>
                  </a:lnTo>
                  <a:lnTo>
                    <a:pt x="170012" y="18399"/>
                  </a:lnTo>
                  <a:lnTo>
                    <a:pt x="135747" y="5391"/>
                  </a:lnTo>
                  <a:lnTo>
                    <a:pt x="99441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6074" y="4041752"/>
              <a:ext cx="269875" cy="347345"/>
            </a:xfrm>
            <a:custGeom>
              <a:avLst/>
              <a:gdLst/>
              <a:ahLst/>
              <a:cxnLst/>
              <a:rect l="l" t="t" r="r" b="b"/>
              <a:pathLst>
                <a:path w="269875" h="347345">
                  <a:moveTo>
                    <a:pt x="25849" y="115998"/>
                  </a:moveTo>
                  <a:lnTo>
                    <a:pt x="25750" y="133078"/>
                  </a:lnTo>
                  <a:lnTo>
                    <a:pt x="25598" y="150113"/>
                  </a:lnTo>
                  <a:lnTo>
                    <a:pt x="25615" y="167110"/>
                  </a:lnTo>
                  <a:lnTo>
                    <a:pt x="31548" y="206880"/>
                  </a:lnTo>
                  <a:lnTo>
                    <a:pt x="63987" y="238734"/>
                  </a:lnTo>
                  <a:lnTo>
                    <a:pt x="86827" y="244097"/>
                  </a:lnTo>
                  <a:lnTo>
                    <a:pt x="110911" y="240609"/>
                  </a:lnTo>
                  <a:lnTo>
                    <a:pt x="131282" y="229172"/>
                  </a:lnTo>
                  <a:lnTo>
                    <a:pt x="146139" y="211289"/>
                  </a:lnTo>
                  <a:lnTo>
                    <a:pt x="153682" y="188463"/>
                  </a:lnTo>
                  <a:lnTo>
                    <a:pt x="153879" y="187003"/>
                  </a:lnTo>
                  <a:lnTo>
                    <a:pt x="154210" y="185543"/>
                  </a:lnTo>
                  <a:lnTo>
                    <a:pt x="154219" y="184083"/>
                  </a:lnTo>
                  <a:lnTo>
                    <a:pt x="154237" y="167091"/>
                  </a:lnTo>
                  <a:lnTo>
                    <a:pt x="154241" y="150041"/>
                  </a:lnTo>
                  <a:lnTo>
                    <a:pt x="154239" y="132872"/>
                  </a:lnTo>
                  <a:lnTo>
                    <a:pt x="154237" y="115523"/>
                  </a:lnTo>
                  <a:lnTo>
                    <a:pt x="152929" y="115523"/>
                  </a:lnTo>
                  <a:lnTo>
                    <a:pt x="151666" y="115523"/>
                  </a:lnTo>
                  <a:lnTo>
                    <a:pt x="150394" y="115523"/>
                  </a:lnTo>
                  <a:lnTo>
                    <a:pt x="143032" y="115523"/>
                  </a:lnTo>
                  <a:lnTo>
                    <a:pt x="135660" y="115657"/>
                  </a:lnTo>
                  <a:lnTo>
                    <a:pt x="128298" y="115469"/>
                  </a:lnTo>
                  <a:lnTo>
                    <a:pt x="121285" y="115299"/>
                  </a:lnTo>
                  <a:lnTo>
                    <a:pt x="115857" y="109647"/>
                  </a:lnTo>
                  <a:lnTo>
                    <a:pt x="115776" y="102812"/>
                  </a:lnTo>
                  <a:lnTo>
                    <a:pt x="115704" y="95772"/>
                  </a:lnTo>
                  <a:lnTo>
                    <a:pt x="121159" y="89941"/>
                  </a:lnTo>
                  <a:lnTo>
                    <a:pt x="128369" y="89860"/>
                  </a:lnTo>
                  <a:lnTo>
                    <a:pt x="138113" y="89776"/>
                  </a:lnTo>
                  <a:lnTo>
                    <a:pt x="147860" y="89749"/>
                  </a:lnTo>
                  <a:lnTo>
                    <a:pt x="157606" y="89778"/>
                  </a:lnTo>
                  <a:lnTo>
                    <a:pt x="167350" y="89860"/>
                  </a:lnTo>
                  <a:lnTo>
                    <a:pt x="174569" y="89932"/>
                  </a:lnTo>
                  <a:lnTo>
                    <a:pt x="179997" y="95441"/>
                  </a:lnTo>
                  <a:lnTo>
                    <a:pt x="180015" y="102750"/>
                  </a:lnTo>
                  <a:lnTo>
                    <a:pt x="180116" y="123053"/>
                  </a:lnTo>
                  <a:lnTo>
                    <a:pt x="180224" y="143355"/>
                  </a:lnTo>
                  <a:lnTo>
                    <a:pt x="180190" y="163652"/>
                  </a:lnTo>
                  <a:lnTo>
                    <a:pt x="179863" y="183939"/>
                  </a:lnTo>
                  <a:lnTo>
                    <a:pt x="157984" y="238875"/>
                  </a:lnTo>
                  <a:lnTo>
                    <a:pt x="106300" y="268282"/>
                  </a:lnTo>
                  <a:lnTo>
                    <a:pt x="105261" y="268470"/>
                  </a:lnTo>
                  <a:lnTo>
                    <a:pt x="104240" y="268739"/>
                  </a:lnTo>
                  <a:lnTo>
                    <a:pt x="119385" y="313085"/>
                  </a:lnTo>
                  <a:lnTo>
                    <a:pt x="140113" y="322262"/>
                  </a:lnTo>
                  <a:lnTo>
                    <a:pt x="152383" y="321833"/>
                  </a:lnTo>
                  <a:lnTo>
                    <a:pt x="189376" y="306829"/>
                  </a:lnTo>
                  <a:lnTo>
                    <a:pt x="215950" y="277615"/>
                  </a:lnTo>
                  <a:lnTo>
                    <a:pt x="235297" y="237395"/>
                  </a:lnTo>
                  <a:lnTo>
                    <a:pt x="244466" y="196240"/>
                  </a:lnTo>
                  <a:lnTo>
                    <a:pt x="242441" y="154336"/>
                  </a:lnTo>
                  <a:lnTo>
                    <a:pt x="228203" y="111868"/>
                  </a:lnTo>
                  <a:lnTo>
                    <a:pt x="206384" y="77845"/>
                  </a:lnTo>
                  <a:lnTo>
                    <a:pt x="144229" y="35109"/>
                  </a:lnTo>
                  <a:lnTo>
                    <a:pt x="104580" y="26218"/>
                  </a:lnTo>
                  <a:lnTo>
                    <a:pt x="83253" y="25411"/>
                  </a:lnTo>
                  <a:lnTo>
                    <a:pt x="62431" y="27732"/>
                  </a:lnTo>
                  <a:lnTo>
                    <a:pt x="42103" y="32975"/>
                  </a:lnTo>
                  <a:lnTo>
                    <a:pt x="22257" y="40935"/>
                  </a:lnTo>
                  <a:lnTo>
                    <a:pt x="19499" y="42234"/>
                  </a:lnTo>
                  <a:lnTo>
                    <a:pt x="16068" y="43013"/>
                  </a:lnTo>
                  <a:lnTo>
                    <a:pt x="13068" y="42717"/>
                  </a:lnTo>
                  <a:lnTo>
                    <a:pt x="7487" y="42180"/>
                  </a:lnTo>
                  <a:lnTo>
                    <a:pt x="3322" y="37468"/>
                  </a:lnTo>
                  <a:lnTo>
                    <a:pt x="2534" y="32094"/>
                  </a:lnTo>
                  <a:lnTo>
                    <a:pt x="1710" y="26513"/>
                  </a:lnTo>
                  <a:lnTo>
                    <a:pt x="4487" y="21229"/>
                  </a:lnTo>
                  <a:lnTo>
                    <a:pt x="47895" y="4641"/>
                  </a:lnTo>
                  <a:lnTo>
                    <a:pt x="99468" y="0"/>
                  </a:lnTo>
                  <a:lnTo>
                    <a:pt x="135773" y="5391"/>
                  </a:lnTo>
                  <a:lnTo>
                    <a:pt x="202156" y="39170"/>
                  </a:lnTo>
                  <a:lnTo>
                    <a:pt x="247553" y="91774"/>
                  </a:lnTo>
                  <a:lnTo>
                    <a:pt x="268491" y="158008"/>
                  </a:lnTo>
                  <a:lnTo>
                    <a:pt x="269630" y="194914"/>
                  </a:lnTo>
                  <a:lnTo>
                    <a:pt x="264384" y="230365"/>
                  </a:lnTo>
                  <a:lnTo>
                    <a:pt x="234428" y="296433"/>
                  </a:lnTo>
                  <a:lnTo>
                    <a:pt x="207051" y="325499"/>
                  </a:lnTo>
                  <a:lnTo>
                    <a:pt x="171157" y="343260"/>
                  </a:lnTo>
                  <a:lnTo>
                    <a:pt x="139346" y="347206"/>
                  </a:lnTo>
                  <a:lnTo>
                    <a:pt x="128647" y="345815"/>
                  </a:lnTo>
                  <a:lnTo>
                    <a:pt x="89641" y="317949"/>
                  </a:lnTo>
                  <a:lnTo>
                    <a:pt x="78579" y="279433"/>
                  </a:lnTo>
                  <a:lnTo>
                    <a:pt x="77414" y="271797"/>
                  </a:lnTo>
                  <a:lnTo>
                    <a:pt x="77047" y="269545"/>
                  </a:lnTo>
                  <a:lnTo>
                    <a:pt x="76429" y="268676"/>
                  </a:lnTo>
                  <a:lnTo>
                    <a:pt x="74171" y="268246"/>
                  </a:lnTo>
                  <a:lnTo>
                    <a:pt x="44205" y="257129"/>
                  </a:lnTo>
                  <a:lnTo>
                    <a:pt x="5522" y="210608"/>
                  </a:lnTo>
                  <a:lnTo>
                    <a:pt x="1" y="160399"/>
                  </a:lnTo>
                  <a:lnTo>
                    <a:pt x="0" y="141708"/>
                  </a:lnTo>
                  <a:lnTo>
                    <a:pt x="11" y="123013"/>
                  </a:lnTo>
                  <a:lnTo>
                    <a:pt x="26" y="104317"/>
                  </a:lnTo>
                  <a:lnTo>
                    <a:pt x="26" y="94769"/>
                  </a:lnTo>
                  <a:lnTo>
                    <a:pt x="5078" y="89797"/>
                  </a:lnTo>
                  <a:lnTo>
                    <a:pt x="14725" y="89779"/>
                  </a:lnTo>
                  <a:lnTo>
                    <a:pt x="23565" y="89773"/>
                  </a:lnTo>
                  <a:lnTo>
                    <a:pt x="32405" y="89769"/>
                  </a:lnTo>
                  <a:lnTo>
                    <a:pt x="41246" y="89771"/>
                  </a:lnTo>
                  <a:lnTo>
                    <a:pt x="50086" y="89779"/>
                  </a:lnTo>
                  <a:lnTo>
                    <a:pt x="58533" y="89806"/>
                  </a:lnTo>
                  <a:lnTo>
                    <a:pt x="64390" y="95190"/>
                  </a:lnTo>
                  <a:lnTo>
                    <a:pt x="64301" y="102795"/>
                  </a:lnTo>
                  <a:lnTo>
                    <a:pt x="64211" y="110220"/>
                  </a:lnTo>
                  <a:lnTo>
                    <a:pt x="58416" y="115451"/>
                  </a:lnTo>
                  <a:lnTo>
                    <a:pt x="50167" y="115496"/>
                  </a:lnTo>
                  <a:lnTo>
                    <a:pt x="42401" y="115541"/>
                  </a:lnTo>
                  <a:lnTo>
                    <a:pt x="34636" y="115541"/>
                  </a:lnTo>
                  <a:lnTo>
                    <a:pt x="26861" y="115568"/>
                  </a:lnTo>
                  <a:lnTo>
                    <a:pt x="26628" y="115568"/>
                  </a:lnTo>
                  <a:lnTo>
                    <a:pt x="26395" y="115738"/>
                  </a:lnTo>
                  <a:lnTo>
                    <a:pt x="25831" y="115962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6352" y="4090785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63237" y="0"/>
                  </a:moveTo>
                  <a:lnTo>
                    <a:pt x="31028" y="29400"/>
                  </a:lnTo>
                  <a:lnTo>
                    <a:pt x="6211" y="82856"/>
                  </a:lnTo>
                  <a:lnTo>
                    <a:pt x="0" y="141432"/>
                  </a:lnTo>
                  <a:lnTo>
                    <a:pt x="3766" y="169203"/>
                  </a:lnTo>
                  <a:lnTo>
                    <a:pt x="11972" y="196017"/>
                  </a:lnTo>
                  <a:lnTo>
                    <a:pt x="24572" y="221851"/>
                  </a:lnTo>
                  <a:lnTo>
                    <a:pt x="25838" y="224020"/>
                  </a:lnTo>
                  <a:lnTo>
                    <a:pt x="25838" y="225351"/>
                  </a:lnTo>
                  <a:lnTo>
                    <a:pt x="24196" y="227401"/>
                  </a:lnTo>
                  <a:lnTo>
                    <a:pt x="18632" y="235838"/>
                  </a:lnTo>
                  <a:lnTo>
                    <a:pt x="14944" y="244826"/>
                  </a:lnTo>
                  <a:lnTo>
                    <a:pt x="13130" y="254392"/>
                  </a:lnTo>
                  <a:lnTo>
                    <a:pt x="13204" y="264513"/>
                  </a:lnTo>
                  <a:lnTo>
                    <a:pt x="18729" y="282976"/>
                  </a:lnTo>
                  <a:lnTo>
                    <a:pt x="18816" y="283268"/>
                  </a:lnTo>
                  <a:lnTo>
                    <a:pt x="18897" y="283537"/>
                  </a:lnTo>
                  <a:lnTo>
                    <a:pt x="30866" y="298492"/>
                  </a:lnTo>
                  <a:lnTo>
                    <a:pt x="47535" y="308032"/>
                  </a:lnTo>
                  <a:lnTo>
                    <a:pt x="67328" y="310813"/>
                  </a:lnTo>
                  <a:lnTo>
                    <a:pt x="86159" y="306064"/>
                  </a:lnTo>
                  <a:lnTo>
                    <a:pt x="101481" y="294902"/>
                  </a:lnTo>
                  <a:lnTo>
                    <a:pt x="107766" y="285156"/>
                  </a:lnTo>
                  <a:lnTo>
                    <a:pt x="63559" y="285156"/>
                  </a:lnTo>
                  <a:lnTo>
                    <a:pt x="53623" y="282976"/>
                  </a:lnTo>
                  <a:lnTo>
                    <a:pt x="45555" y="277296"/>
                  </a:lnTo>
                  <a:lnTo>
                    <a:pt x="40179" y="268974"/>
                  </a:lnTo>
                  <a:lnTo>
                    <a:pt x="38322" y="258866"/>
                  </a:lnTo>
                  <a:lnTo>
                    <a:pt x="40501" y="249021"/>
                  </a:lnTo>
                  <a:lnTo>
                    <a:pt x="46117" y="241000"/>
                  </a:lnTo>
                  <a:lnTo>
                    <a:pt x="54328" y="235624"/>
                  </a:lnTo>
                  <a:lnTo>
                    <a:pt x="64289" y="233714"/>
                  </a:lnTo>
                  <a:lnTo>
                    <a:pt x="108076" y="233714"/>
                  </a:lnTo>
                  <a:lnTo>
                    <a:pt x="96014" y="218940"/>
                  </a:lnTo>
                  <a:lnTo>
                    <a:pt x="78293" y="210650"/>
                  </a:lnTo>
                  <a:lnTo>
                    <a:pt x="48263" y="210650"/>
                  </a:lnTo>
                  <a:lnTo>
                    <a:pt x="47166" y="209826"/>
                  </a:lnTo>
                  <a:lnTo>
                    <a:pt x="26430" y="149027"/>
                  </a:lnTo>
                  <a:lnTo>
                    <a:pt x="25922" y="118877"/>
                  </a:lnTo>
                  <a:lnTo>
                    <a:pt x="31549" y="88024"/>
                  </a:lnTo>
                  <a:lnTo>
                    <a:pt x="56416" y="38019"/>
                  </a:lnTo>
                  <a:lnTo>
                    <a:pt x="74133" y="17861"/>
                  </a:lnTo>
                  <a:lnTo>
                    <a:pt x="73982" y="10023"/>
                  </a:lnTo>
                  <a:lnTo>
                    <a:pt x="63237" y="0"/>
                  </a:lnTo>
                  <a:close/>
                </a:path>
                <a:path w="116204" h="311150">
                  <a:moveTo>
                    <a:pt x="108076" y="233714"/>
                  </a:moveTo>
                  <a:lnTo>
                    <a:pt x="64289" y="233714"/>
                  </a:lnTo>
                  <a:lnTo>
                    <a:pt x="74275" y="235838"/>
                  </a:lnTo>
                  <a:lnTo>
                    <a:pt x="82403" y="241462"/>
                  </a:lnTo>
                  <a:lnTo>
                    <a:pt x="87836" y="249731"/>
                  </a:lnTo>
                  <a:lnTo>
                    <a:pt x="89739" y="259789"/>
                  </a:lnTo>
                  <a:lnTo>
                    <a:pt x="87578" y="269763"/>
                  </a:lnTo>
                  <a:lnTo>
                    <a:pt x="81928" y="277863"/>
                  </a:lnTo>
                  <a:lnTo>
                    <a:pt x="73639" y="283268"/>
                  </a:lnTo>
                  <a:lnTo>
                    <a:pt x="63559" y="285156"/>
                  </a:lnTo>
                  <a:lnTo>
                    <a:pt x="107766" y="285156"/>
                  </a:lnTo>
                  <a:lnTo>
                    <a:pt x="111796" y="278907"/>
                  </a:lnTo>
                  <a:lnTo>
                    <a:pt x="115581" y="259790"/>
                  </a:lnTo>
                  <a:lnTo>
                    <a:pt x="115438" y="258866"/>
                  </a:lnTo>
                  <a:lnTo>
                    <a:pt x="110304" y="236442"/>
                  </a:lnTo>
                  <a:lnTo>
                    <a:pt x="108076" y="233714"/>
                  </a:lnTo>
                  <a:close/>
                </a:path>
                <a:path w="116204" h="311150">
                  <a:moveTo>
                    <a:pt x="75505" y="209346"/>
                  </a:moveTo>
                  <a:lnTo>
                    <a:pt x="51526" y="209826"/>
                  </a:lnTo>
                  <a:lnTo>
                    <a:pt x="48263" y="210650"/>
                  </a:lnTo>
                  <a:lnTo>
                    <a:pt x="78293" y="210650"/>
                  </a:lnTo>
                  <a:lnTo>
                    <a:pt x="75505" y="209346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6352" y="4090785"/>
              <a:ext cx="116205" cy="311150"/>
            </a:xfrm>
            <a:custGeom>
              <a:avLst/>
              <a:gdLst/>
              <a:ahLst/>
              <a:cxnLst/>
              <a:rect l="l" t="t" r="r" b="b"/>
              <a:pathLst>
                <a:path w="116204" h="311150">
                  <a:moveTo>
                    <a:pt x="115607" y="259661"/>
                  </a:moveTo>
                  <a:lnTo>
                    <a:pt x="111796" y="278907"/>
                  </a:lnTo>
                  <a:lnTo>
                    <a:pt x="101481" y="294902"/>
                  </a:lnTo>
                  <a:lnTo>
                    <a:pt x="86159" y="306064"/>
                  </a:lnTo>
                  <a:lnTo>
                    <a:pt x="67328" y="310813"/>
                  </a:lnTo>
                  <a:lnTo>
                    <a:pt x="47535" y="308032"/>
                  </a:lnTo>
                  <a:lnTo>
                    <a:pt x="30866" y="298492"/>
                  </a:lnTo>
                  <a:lnTo>
                    <a:pt x="18897" y="283537"/>
                  </a:lnTo>
                  <a:lnTo>
                    <a:pt x="13204" y="264513"/>
                  </a:lnTo>
                  <a:lnTo>
                    <a:pt x="13130" y="254392"/>
                  </a:lnTo>
                  <a:lnTo>
                    <a:pt x="14944" y="244826"/>
                  </a:lnTo>
                  <a:lnTo>
                    <a:pt x="18637" y="235825"/>
                  </a:lnTo>
                  <a:lnTo>
                    <a:pt x="24196" y="227401"/>
                  </a:lnTo>
                  <a:lnTo>
                    <a:pt x="25838" y="225351"/>
                  </a:lnTo>
                  <a:lnTo>
                    <a:pt x="25838" y="224020"/>
                  </a:lnTo>
                  <a:lnTo>
                    <a:pt x="24572" y="221851"/>
                  </a:lnTo>
                  <a:lnTo>
                    <a:pt x="11972" y="196017"/>
                  </a:lnTo>
                  <a:lnTo>
                    <a:pt x="3766" y="169203"/>
                  </a:lnTo>
                  <a:lnTo>
                    <a:pt x="0" y="141432"/>
                  </a:lnTo>
                  <a:lnTo>
                    <a:pt x="720" y="112728"/>
                  </a:lnTo>
                  <a:lnTo>
                    <a:pt x="16333" y="55077"/>
                  </a:lnTo>
                  <a:lnTo>
                    <a:pt x="50238" y="5831"/>
                  </a:lnTo>
                  <a:lnTo>
                    <a:pt x="63237" y="0"/>
                  </a:lnTo>
                  <a:lnTo>
                    <a:pt x="68562" y="4971"/>
                  </a:lnTo>
                  <a:lnTo>
                    <a:pt x="73982" y="10023"/>
                  </a:lnTo>
                  <a:lnTo>
                    <a:pt x="74133" y="17861"/>
                  </a:lnTo>
                  <a:lnTo>
                    <a:pt x="68669" y="23620"/>
                  </a:lnTo>
                  <a:lnTo>
                    <a:pt x="56416" y="38019"/>
                  </a:lnTo>
                  <a:lnTo>
                    <a:pt x="46088" y="53531"/>
                  </a:lnTo>
                  <a:lnTo>
                    <a:pt x="37770" y="70189"/>
                  </a:lnTo>
                  <a:lnTo>
                    <a:pt x="31549" y="88024"/>
                  </a:lnTo>
                  <a:lnTo>
                    <a:pt x="25922" y="118877"/>
                  </a:lnTo>
                  <a:lnTo>
                    <a:pt x="26430" y="149027"/>
                  </a:lnTo>
                  <a:lnTo>
                    <a:pt x="33027" y="178469"/>
                  </a:lnTo>
                  <a:lnTo>
                    <a:pt x="45665" y="207202"/>
                  </a:lnTo>
                  <a:lnTo>
                    <a:pt x="47082" y="209763"/>
                  </a:lnTo>
                  <a:lnTo>
                    <a:pt x="48263" y="210650"/>
                  </a:lnTo>
                  <a:lnTo>
                    <a:pt x="51526" y="209826"/>
                  </a:lnTo>
                  <a:lnTo>
                    <a:pt x="75505" y="209346"/>
                  </a:lnTo>
                  <a:lnTo>
                    <a:pt x="96014" y="218940"/>
                  </a:lnTo>
                  <a:lnTo>
                    <a:pt x="110304" y="236442"/>
                  </a:lnTo>
                  <a:lnTo>
                    <a:pt x="115625" y="259682"/>
                  </a:lnTo>
                  <a:close/>
                </a:path>
                <a:path w="116204" h="311150">
                  <a:moveTo>
                    <a:pt x="89739" y="259789"/>
                  </a:moveTo>
                  <a:lnTo>
                    <a:pt x="87836" y="249731"/>
                  </a:lnTo>
                  <a:lnTo>
                    <a:pt x="82403" y="241462"/>
                  </a:lnTo>
                  <a:lnTo>
                    <a:pt x="74275" y="235838"/>
                  </a:lnTo>
                  <a:lnTo>
                    <a:pt x="64289" y="233714"/>
                  </a:lnTo>
                  <a:lnTo>
                    <a:pt x="54328" y="235624"/>
                  </a:lnTo>
                  <a:lnTo>
                    <a:pt x="46117" y="241000"/>
                  </a:lnTo>
                  <a:lnTo>
                    <a:pt x="40501" y="249021"/>
                  </a:lnTo>
                  <a:lnTo>
                    <a:pt x="38322" y="258866"/>
                  </a:lnTo>
                  <a:lnTo>
                    <a:pt x="40179" y="268974"/>
                  </a:lnTo>
                  <a:lnTo>
                    <a:pt x="45555" y="277296"/>
                  </a:lnTo>
                  <a:lnTo>
                    <a:pt x="53623" y="282976"/>
                  </a:lnTo>
                  <a:lnTo>
                    <a:pt x="63559" y="285156"/>
                  </a:lnTo>
                  <a:lnTo>
                    <a:pt x="73639" y="283268"/>
                  </a:lnTo>
                  <a:lnTo>
                    <a:pt x="81928" y="277863"/>
                  </a:lnTo>
                  <a:lnTo>
                    <a:pt x="87578" y="269763"/>
                  </a:lnTo>
                  <a:lnTo>
                    <a:pt x="89739" y="259789"/>
                  </a:lnTo>
                  <a:close/>
                </a:path>
              </a:pathLst>
            </a:custGeom>
            <a:ln w="3175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5DBBDDBB-A94D-63CD-F681-FD3FAE290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143F965-C655-384E-526D-5E956732E1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159" y="379602"/>
            <a:ext cx="44945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chemeClr val="tx1"/>
                </a:solidFill>
              </a:rPr>
              <a:t>Jornada</a:t>
            </a:r>
            <a:r>
              <a:rPr sz="2000" spc="-114" dirty="0">
                <a:solidFill>
                  <a:schemeClr val="tx1"/>
                </a:solidFill>
              </a:rPr>
              <a:t> </a:t>
            </a:r>
            <a:r>
              <a:rPr sz="2000" spc="105" dirty="0">
                <a:solidFill>
                  <a:schemeClr val="tx1"/>
                </a:solidFill>
              </a:rPr>
              <a:t>de</a:t>
            </a:r>
            <a:r>
              <a:rPr sz="2000" spc="-100" dirty="0">
                <a:solidFill>
                  <a:schemeClr val="tx1"/>
                </a:solidFill>
              </a:rPr>
              <a:t> </a:t>
            </a:r>
            <a:r>
              <a:rPr sz="2000" spc="85" dirty="0">
                <a:solidFill>
                  <a:schemeClr val="tx1"/>
                </a:solidFill>
              </a:rPr>
              <a:t>Agendamento</a:t>
            </a:r>
            <a:r>
              <a:rPr sz="2000" spc="-125" dirty="0">
                <a:solidFill>
                  <a:schemeClr val="tx1"/>
                </a:solidFill>
              </a:rPr>
              <a:t> </a:t>
            </a:r>
            <a:r>
              <a:rPr sz="2000" spc="80" dirty="0">
                <a:solidFill>
                  <a:schemeClr val="tx1"/>
                </a:solidFill>
              </a:rPr>
              <a:t>via</a:t>
            </a:r>
            <a:r>
              <a:rPr sz="2000" spc="-85" dirty="0">
                <a:solidFill>
                  <a:schemeClr val="tx1"/>
                </a:solidFill>
              </a:rPr>
              <a:t> </a:t>
            </a:r>
            <a:r>
              <a:rPr sz="2000" spc="120" dirty="0">
                <a:solidFill>
                  <a:schemeClr val="tx1"/>
                </a:solidFill>
              </a:rPr>
              <a:t>app</a:t>
            </a:r>
            <a:endParaRPr sz="2000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</a:pPr>
            <a:r>
              <a:rPr sz="2000" spc="-75" dirty="0">
                <a:solidFill>
                  <a:srgbClr val="1C9949"/>
                </a:solidFill>
                <a:latin typeface="Arial Black"/>
                <a:cs typeface="Arial Black"/>
              </a:rPr>
              <a:t>Telemedicina</a:t>
            </a:r>
            <a:r>
              <a:rPr sz="2000" spc="-204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000" spc="-40" dirty="0">
                <a:solidFill>
                  <a:srgbClr val="1C9949"/>
                </a:solidFill>
                <a:latin typeface="Arial Black"/>
                <a:cs typeface="Arial Black"/>
              </a:rPr>
              <a:t>sem</a:t>
            </a:r>
            <a:r>
              <a:rPr sz="2000" spc="-19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000" spc="-45" dirty="0">
                <a:solidFill>
                  <a:srgbClr val="1C9949"/>
                </a:solidFill>
                <a:latin typeface="Arial Black"/>
                <a:cs typeface="Arial Black"/>
              </a:rPr>
              <a:t>coparticipação</a:t>
            </a:r>
            <a:endParaRPr sz="2000" dirty="0">
              <a:solidFill>
                <a:srgbClr val="1C9949"/>
              </a:solidFill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955" y="1277823"/>
            <a:ext cx="3220720" cy="1353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spc="-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inicial,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chemeClr val="tx1"/>
                </a:solidFill>
                <a:latin typeface="Arial Black"/>
                <a:cs typeface="Arial Black"/>
              </a:rPr>
              <a:t>Consultas</a:t>
            </a:r>
            <a:r>
              <a:rPr sz="1400" spc="-18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chemeClr val="tx1"/>
                </a:solidFill>
                <a:latin typeface="Arial Black"/>
                <a:cs typeface="Arial Black"/>
              </a:rPr>
              <a:t>por</a:t>
            </a:r>
            <a:r>
              <a:rPr sz="1400" spc="-14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Arial Black"/>
                <a:cs typeface="Arial Black"/>
              </a:rPr>
              <a:t>Vídeo</a:t>
            </a:r>
            <a:r>
              <a:rPr sz="1400" spc="-13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Arial Black"/>
                <a:cs typeface="Arial Black"/>
              </a:rPr>
              <a:t>Agendadas</a:t>
            </a:r>
            <a:endParaRPr sz="1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1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opções,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clica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05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chemeClr val="tx1"/>
                </a:solidFill>
                <a:latin typeface="Arial Black"/>
                <a:cs typeface="Arial Black"/>
              </a:rPr>
              <a:t>Consulta</a:t>
            </a:r>
            <a:r>
              <a:rPr sz="1400" spc="-18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chemeClr val="tx1"/>
                </a:solidFill>
                <a:latin typeface="Arial Black"/>
                <a:cs typeface="Arial Black"/>
              </a:rPr>
              <a:t>por</a:t>
            </a:r>
            <a:r>
              <a:rPr sz="1400" spc="-16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Arial Black"/>
                <a:cs typeface="Arial Black"/>
              </a:rPr>
              <a:t>Vídeo</a:t>
            </a:r>
            <a:endParaRPr sz="1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955" y="3164839"/>
            <a:ext cx="31121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8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70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especialidade</a:t>
            </a:r>
            <a:r>
              <a:rPr sz="1400" spc="-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médica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4955" y="3984752"/>
            <a:ext cx="4091304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8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médico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20" dirty="0">
                <a:solidFill>
                  <a:schemeClr val="tx1"/>
                </a:solidFill>
                <a:latin typeface="Lucida Sans Unicode"/>
                <a:cs typeface="Lucida Sans Unicode"/>
              </a:rPr>
              <a:t>da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lista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chemeClr val="tx1"/>
                </a:solidFill>
                <a:latin typeface="Lucida Sans Unicode"/>
                <a:cs typeface="Lucida Sans Unicode"/>
              </a:rPr>
              <a:t>atendimento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Usando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as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setas</a:t>
            </a:r>
            <a:r>
              <a:rPr sz="14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navegação,</a:t>
            </a:r>
            <a:r>
              <a:rPr sz="1400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escolhe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uma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data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preferência,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4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dos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horários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disponíveis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para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 o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dia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escolhido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7860" y="2240260"/>
            <a:ext cx="415290" cy="302260"/>
            <a:chOff x="497860" y="2240260"/>
            <a:chExt cx="415290" cy="302260"/>
          </a:xfrm>
        </p:grpSpPr>
        <p:sp>
          <p:nvSpPr>
            <p:cNvPr id="13" name="object 13"/>
            <p:cNvSpPr/>
            <p:nvPr/>
          </p:nvSpPr>
          <p:spPr>
            <a:xfrm>
              <a:off x="500784" y="2243185"/>
              <a:ext cx="409575" cy="295910"/>
            </a:xfrm>
            <a:custGeom>
              <a:avLst/>
              <a:gdLst/>
              <a:ahLst/>
              <a:cxnLst/>
              <a:rect l="l" t="t" r="r" b="b"/>
              <a:pathLst>
                <a:path w="409575" h="295910">
                  <a:moveTo>
                    <a:pt x="252843" y="0"/>
                  </a:moveTo>
                  <a:lnTo>
                    <a:pt x="247875" y="0"/>
                  </a:lnTo>
                  <a:lnTo>
                    <a:pt x="242951" y="571"/>
                  </a:lnTo>
                  <a:lnTo>
                    <a:pt x="71858" y="571"/>
                  </a:lnTo>
                  <a:lnTo>
                    <a:pt x="24517" y="14046"/>
                  </a:lnTo>
                  <a:lnTo>
                    <a:pt x="570" y="57057"/>
                  </a:lnTo>
                  <a:lnTo>
                    <a:pt x="0" y="61974"/>
                  </a:lnTo>
                  <a:lnTo>
                    <a:pt x="0" y="66942"/>
                  </a:lnTo>
                  <a:lnTo>
                    <a:pt x="570" y="71866"/>
                  </a:lnTo>
                  <a:lnTo>
                    <a:pt x="570" y="223961"/>
                  </a:lnTo>
                  <a:lnTo>
                    <a:pt x="14046" y="271306"/>
                  </a:lnTo>
                  <a:lnTo>
                    <a:pt x="57051" y="295256"/>
                  </a:lnTo>
                  <a:lnTo>
                    <a:pt x="66943" y="295828"/>
                  </a:lnTo>
                  <a:lnTo>
                    <a:pt x="71859" y="295256"/>
                  </a:lnTo>
                  <a:lnTo>
                    <a:pt x="242951" y="295256"/>
                  </a:lnTo>
                  <a:lnTo>
                    <a:pt x="268399" y="293115"/>
                  </a:lnTo>
                  <a:lnTo>
                    <a:pt x="290292" y="281776"/>
                  </a:lnTo>
                  <a:lnTo>
                    <a:pt x="303180" y="266739"/>
                  </a:lnTo>
                  <a:lnTo>
                    <a:pt x="71859" y="266738"/>
                  </a:lnTo>
                  <a:lnTo>
                    <a:pt x="52528" y="264271"/>
                  </a:lnTo>
                  <a:lnTo>
                    <a:pt x="39230" y="256593"/>
                  </a:lnTo>
                  <a:lnTo>
                    <a:pt x="31553" y="243294"/>
                  </a:lnTo>
                  <a:lnTo>
                    <a:pt x="29085" y="223961"/>
                  </a:lnTo>
                  <a:lnTo>
                    <a:pt x="29085" y="71866"/>
                  </a:lnTo>
                  <a:lnTo>
                    <a:pt x="31553" y="52534"/>
                  </a:lnTo>
                  <a:lnTo>
                    <a:pt x="39230" y="39235"/>
                  </a:lnTo>
                  <a:lnTo>
                    <a:pt x="52528" y="31557"/>
                  </a:lnTo>
                  <a:lnTo>
                    <a:pt x="71858" y="29089"/>
                  </a:lnTo>
                  <a:lnTo>
                    <a:pt x="303130" y="29089"/>
                  </a:lnTo>
                  <a:lnTo>
                    <a:pt x="300764" y="24519"/>
                  </a:lnTo>
                  <a:lnTo>
                    <a:pt x="282043" y="8473"/>
                  </a:lnTo>
                  <a:lnTo>
                    <a:pt x="257759" y="571"/>
                  </a:lnTo>
                  <a:lnTo>
                    <a:pt x="252843" y="0"/>
                  </a:lnTo>
                  <a:close/>
                </a:path>
                <a:path w="409575" h="295910">
                  <a:moveTo>
                    <a:pt x="303130" y="29089"/>
                  </a:moveTo>
                  <a:lnTo>
                    <a:pt x="242951" y="29089"/>
                  </a:lnTo>
                  <a:lnTo>
                    <a:pt x="262282" y="31557"/>
                  </a:lnTo>
                  <a:lnTo>
                    <a:pt x="275580" y="39235"/>
                  </a:lnTo>
                  <a:lnTo>
                    <a:pt x="283257" y="52534"/>
                  </a:lnTo>
                  <a:lnTo>
                    <a:pt x="285725" y="71866"/>
                  </a:lnTo>
                  <a:lnTo>
                    <a:pt x="285725" y="223962"/>
                  </a:lnTo>
                  <a:lnTo>
                    <a:pt x="283257" y="243294"/>
                  </a:lnTo>
                  <a:lnTo>
                    <a:pt x="275580" y="256593"/>
                  </a:lnTo>
                  <a:lnTo>
                    <a:pt x="262282" y="264271"/>
                  </a:lnTo>
                  <a:lnTo>
                    <a:pt x="242951" y="266739"/>
                  </a:lnTo>
                  <a:lnTo>
                    <a:pt x="303180" y="266739"/>
                  </a:lnTo>
                  <a:lnTo>
                    <a:pt x="306336" y="263056"/>
                  </a:lnTo>
                  <a:lnTo>
                    <a:pt x="314240" y="238770"/>
                  </a:lnTo>
                  <a:lnTo>
                    <a:pt x="314812" y="233846"/>
                  </a:lnTo>
                  <a:lnTo>
                    <a:pt x="314812" y="228878"/>
                  </a:lnTo>
                  <a:lnTo>
                    <a:pt x="314240" y="223962"/>
                  </a:lnTo>
                  <a:lnTo>
                    <a:pt x="314240" y="215614"/>
                  </a:lnTo>
                  <a:lnTo>
                    <a:pt x="359891" y="215614"/>
                  </a:lnTo>
                  <a:lnTo>
                    <a:pt x="314240" y="179091"/>
                  </a:lnTo>
                  <a:lnTo>
                    <a:pt x="314240" y="116730"/>
                  </a:lnTo>
                  <a:lnTo>
                    <a:pt x="359881" y="80214"/>
                  </a:lnTo>
                  <a:lnTo>
                    <a:pt x="314240" y="80214"/>
                  </a:lnTo>
                  <a:lnTo>
                    <a:pt x="314240" y="71866"/>
                  </a:lnTo>
                  <a:lnTo>
                    <a:pt x="312102" y="46416"/>
                  </a:lnTo>
                  <a:lnTo>
                    <a:pt x="303130" y="29089"/>
                  </a:lnTo>
                  <a:close/>
                </a:path>
                <a:path w="409575" h="295910">
                  <a:moveTo>
                    <a:pt x="359891" y="215614"/>
                  </a:moveTo>
                  <a:lnTo>
                    <a:pt x="314240" y="215614"/>
                  </a:lnTo>
                  <a:lnTo>
                    <a:pt x="367989" y="258651"/>
                  </a:lnTo>
                  <a:lnTo>
                    <a:pt x="374256" y="260864"/>
                  </a:lnTo>
                  <a:lnTo>
                    <a:pt x="384984" y="260864"/>
                  </a:lnTo>
                  <a:lnTo>
                    <a:pt x="389257" y="259891"/>
                  </a:lnTo>
                  <a:lnTo>
                    <a:pt x="409290" y="232324"/>
                  </a:lnTo>
                  <a:lnTo>
                    <a:pt x="380776" y="232324"/>
                  </a:lnTo>
                  <a:lnTo>
                    <a:pt x="359891" y="215614"/>
                  </a:lnTo>
                  <a:close/>
                </a:path>
                <a:path w="409575" h="295910">
                  <a:moveTo>
                    <a:pt x="409292" y="63519"/>
                  </a:moveTo>
                  <a:lnTo>
                    <a:pt x="380776" y="63519"/>
                  </a:lnTo>
                  <a:lnTo>
                    <a:pt x="380776" y="232324"/>
                  </a:lnTo>
                  <a:lnTo>
                    <a:pt x="409292" y="232324"/>
                  </a:lnTo>
                  <a:lnTo>
                    <a:pt x="409292" y="63519"/>
                  </a:lnTo>
                  <a:close/>
                </a:path>
                <a:path w="409575" h="295910">
                  <a:moveTo>
                    <a:pt x="377549" y="35124"/>
                  </a:moveTo>
                  <a:lnTo>
                    <a:pt x="369891" y="37111"/>
                  </a:lnTo>
                  <a:lnTo>
                    <a:pt x="362961" y="41239"/>
                  </a:lnTo>
                  <a:lnTo>
                    <a:pt x="314240" y="80214"/>
                  </a:lnTo>
                  <a:lnTo>
                    <a:pt x="359881" y="80214"/>
                  </a:lnTo>
                  <a:lnTo>
                    <a:pt x="380748" y="63519"/>
                  </a:lnTo>
                  <a:lnTo>
                    <a:pt x="409292" y="63519"/>
                  </a:lnTo>
                  <a:lnTo>
                    <a:pt x="385456" y="35333"/>
                  </a:lnTo>
                  <a:lnTo>
                    <a:pt x="377549" y="35124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784" y="2243185"/>
              <a:ext cx="409575" cy="295910"/>
            </a:xfrm>
            <a:custGeom>
              <a:avLst/>
              <a:gdLst/>
              <a:ahLst/>
              <a:cxnLst/>
              <a:rect l="l" t="t" r="r" b="b"/>
              <a:pathLst>
                <a:path w="409575" h="295910">
                  <a:moveTo>
                    <a:pt x="393133" y="37793"/>
                  </a:moveTo>
                  <a:lnTo>
                    <a:pt x="385456" y="35333"/>
                  </a:lnTo>
                  <a:lnTo>
                    <a:pt x="377549" y="35124"/>
                  </a:lnTo>
                  <a:lnTo>
                    <a:pt x="369891" y="37111"/>
                  </a:lnTo>
                  <a:lnTo>
                    <a:pt x="362961" y="41239"/>
                  </a:lnTo>
                  <a:lnTo>
                    <a:pt x="314240" y="80214"/>
                  </a:lnTo>
                  <a:lnTo>
                    <a:pt x="314240" y="71866"/>
                  </a:lnTo>
                  <a:lnTo>
                    <a:pt x="300764" y="24519"/>
                  </a:lnTo>
                  <a:lnTo>
                    <a:pt x="257759" y="571"/>
                  </a:lnTo>
                  <a:lnTo>
                    <a:pt x="247875" y="0"/>
                  </a:lnTo>
                  <a:lnTo>
                    <a:pt x="242951" y="571"/>
                  </a:lnTo>
                  <a:lnTo>
                    <a:pt x="71858" y="571"/>
                  </a:lnTo>
                  <a:lnTo>
                    <a:pt x="24517" y="14046"/>
                  </a:lnTo>
                  <a:lnTo>
                    <a:pt x="570" y="57057"/>
                  </a:lnTo>
                  <a:lnTo>
                    <a:pt x="0" y="61974"/>
                  </a:lnTo>
                  <a:lnTo>
                    <a:pt x="0" y="66942"/>
                  </a:lnTo>
                  <a:lnTo>
                    <a:pt x="570" y="71866"/>
                  </a:lnTo>
                  <a:lnTo>
                    <a:pt x="570" y="223961"/>
                  </a:lnTo>
                  <a:lnTo>
                    <a:pt x="14046" y="271306"/>
                  </a:lnTo>
                  <a:lnTo>
                    <a:pt x="57051" y="295256"/>
                  </a:lnTo>
                  <a:lnTo>
                    <a:pt x="66943" y="295828"/>
                  </a:lnTo>
                  <a:lnTo>
                    <a:pt x="71859" y="295256"/>
                  </a:lnTo>
                  <a:lnTo>
                    <a:pt x="242951" y="295256"/>
                  </a:lnTo>
                  <a:lnTo>
                    <a:pt x="290292" y="281776"/>
                  </a:lnTo>
                  <a:lnTo>
                    <a:pt x="314240" y="238770"/>
                  </a:lnTo>
                  <a:lnTo>
                    <a:pt x="314812" y="233846"/>
                  </a:lnTo>
                  <a:lnTo>
                    <a:pt x="314812" y="228878"/>
                  </a:lnTo>
                  <a:lnTo>
                    <a:pt x="314240" y="223962"/>
                  </a:lnTo>
                  <a:lnTo>
                    <a:pt x="314240" y="215614"/>
                  </a:lnTo>
                  <a:lnTo>
                    <a:pt x="362961" y="254589"/>
                  </a:lnTo>
                  <a:lnTo>
                    <a:pt x="367989" y="258651"/>
                  </a:lnTo>
                  <a:lnTo>
                    <a:pt x="374256" y="260864"/>
                  </a:lnTo>
                  <a:lnTo>
                    <a:pt x="408183" y="240295"/>
                  </a:lnTo>
                  <a:lnTo>
                    <a:pt x="409292" y="232309"/>
                  </a:lnTo>
                  <a:lnTo>
                    <a:pt x="409292" y="63519"/>
                  </a:lnTo>
                  <a:lnTo>
                    <a:pt x="408183" y="55530"/>
                  </a:lnTo>
                  <a:lnTo>
                    <a:pt x="404949" y="48308"/>
                  </a:lnTo>
                  <a:lnTo>
                    <a:pt x="399847" y="42261"/>
                  </a:lnTo>
                  <a:lnTo>
                    <a:pt x="393133" y="37793"/>
                  </a:lnTo>
                  <a:close/>
                </a:path>
                <a:path w="409575" h="295910">
                  <a:moveTo>
                    <a:pt x="285725" y="223962"/>
                  </a:moveTo>
                  <a:lnTo>
                    <a:pt x="283257" y="243294"/>
                  </a:lnTo>
                  <a:lnTo>
                    <a:pt x="275580" y="256593"/>
                  </a:lnTo>
                  <a:lnTo>
                    <a:pt x="262282" y="264271"/>
                  </a:lnTo>
                  <a:lnTo>
                    <a:pt x="242951" y="266739"/>
                  </a:lnTo>
                  <a:lnTo>
                    <a:pt x="71859" y="266738"/>
                  </a:lnTo>
                  <a:lnTo>
                    <a:pt x="31553" y="243294"/>
                  </a:lnTo>
                  <a:lnTo>
                    <a:pt x="29085" y="71866"/>
                  </a:lnTo>
                  <a:lnTo>
                    <a:pt x="31553" y="52534"/>
                  </a:lnTo>
                  <a:lnTo>
                    <a:pt x="39230" y="39235"/>
                  </a:lnTo>
                  <a:lnTo>
                    <a:pt x="52528" y="31557"/>
                  </a:lnTo>
                  <a:lnTo>
                    <a:pt x="71858" y="29089"/>
                  </a:lnTo>
                  <a:lnTo>
                    <a:pt x="242951" y="29089"/>
                  </a:lnTo>
                  <a:lnTo>
                    <a:pt x="283257" y="52534"/>
                  </a:lnTo>
                  <a:lnTo>
                    <a:pt x="285725" y="223962"/>
                  </a:lnTo>
                  <a:close/>
                </a:path>
                <a:path w="409575" h="295910">
                  <a:moveTo>
                    <a:pt x="380776" y="232324"/>
                  </a:moveTo>
                  <a:lnTo>
                    <a:pt x="314240" y="179091"/>
                  </a:lnTo>
                  <a:lnTo>
                    <a:pt x="314240" y="116730"/>
                  </a:lnTo>
                  <a:lnTo>
                    <a:pt x="380776" y="63497"/>
                  </a:lnTo>
                  <a:lnTo>
                    <a:pt x="380776" y="232324"/>
                  </a:lnTo>
                  <a:close/>
                </a:path>
              </a:pathLst>
            </a:custGeom>
            <a:ln w="5849">
              <a:solidFill>
                <a:srgbClr val="FC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67499" y="1771650"/>
            <a:ext cx="76200" cy="314960"/>
          </a:xfrm>
          <a:custGeom>
            <a:avLst/>
            <a:gdLst/>
            <a:ahLst/>
            <a:cxnLst/>
            <a:rect l="l" t="t" r="r" b="b"/>
            <a:pathLst>
              <a:path w="76200" h="314960">
                <a:moveTo>
                  <a:pt x="31750" y="238633"/>
                </a:moveTo>
                <a:lnTo>
                  <a:pt x="0" y="238633"/>
                </a:lnTo>
                <a:lnTo>
                  <a:pt x="38100" y="314833"/>
                </a:lnTo>
                <a:lnTo>
                  <a:pt x="69850" y="251333"/>
                </a:lnTo>
                <a:lnTo>
                  <a:pt x="31750" y="251333"/>
                </a:lnTo>
                <a:lnTo>
                  <a:pt x="31750" y="238633"/>
                </a:lnTo>
                <a:close/>
              </a:path>
              <a:path w="76200" h="314960">
                <a:moveTo>
                  <a:pt x="44450" y="0"/>
                </a:moveTo>
                <a:lnTo>
                  <a:pt x="31750" y="0"/>
                </a:lnTo>
                <a:lnTo>
                  <a:pt x="31750" y="251333"/>
                </a:lnTo>
                <a:lnTo>
                  <a:pt x="44450" y="251333"/>
                </a:lnTo>
                <a:lnTo>
                  <a:pt x="44450" y="0"/>
                </a:lnTo>
                <a:close/>
              </a:path>
              <a:path w="76200" h="314960">
                <a:moveTo>
                  <a:pt x="76200" y="238633"/>
                </a:moveTo>
                <a:lnTo>
                  <a:pt x="44450" y="238633"/>
                </a:lnTo>
                <a:lnTo>
                  <a:pt x="44450" y="251333"/>
                </a:lnTo>
                <a:lnTo>
                  <a:pt x="69850" y="251333"/>
                </a:lnTo>
                <a:lnTo>
                  <a:pt x="76200" y="238633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13676" y="1335408"/>
            <a:ext cx="384175" cy="360680"/>
            <a:chOff x="513676" y="1335408"/>
            <a:chExt cx="384175" cy="360680"/>
          </a:xfrm>
        </p:grpSpPr>
        <p:sp>
          <p:nvSpPr>
            <p:cNvPr id="17" name="object 17"/>
            <p:cNvSpPr/>
            <p:nvPr/>
          </p:nvSpPr>
          <p:spPr>
            <a:xfrm>
              <a:off x="645820" y="1371460"/>
              <a:ext cx="252095" cy="288290"/>
            </a:xfrm>
            <a:custGeom>
              <a:avLst/>
              <a:gdLst/>
              <a:ahLst/>
              <a:cxnLst/>
              <a:rect l="l" t="t" r="r" b="b"/>
              <a:pathLst>
                <a:path w="252094" h="288289">
                  <a:moveTo>
                    <a:pt x="251942" y="273773"/>
                  </a:moveTo>
                  <a:lnTo>
                    <a:pt x="249174" y="267309"/>
                  </a:lnTo>
                  <a:lnTo>
                    <a:pt x="244246" y="265264"/>
                  </a:lnTo>
                  <a:lnTo>
                    <a:pt x="12192" y="265341"/>
                  </a:lnTo>
                  <a:lnTo>
                    <a:pt x="5461" y="265836"/>
                  </a:lnTo>
                  <a:lnTo>
                    <a:pt x="1130" y="269989"/>
                  </a:lnTo>
                  <a:lnTo>
                    <a:pt x="0" y="280771"/>
                  </a:lnTo>
                  <a:lnTo>
                    <a:pt x="3213" y="285813"/>
                  </a:lnTo>
                  <a:lnTo>
                    <a:pt x="10541" y="287782"/>
                  </a:lnTo>
                  <a:lnTo>
                    <a:pt x="244551" y="287985"/>
                  </a:lnTo>
                  <a:lnTo>
                    <a:pt x="249466" y="285711"/>
                  </a:lnTo>
                  <a:lnTo>
                    <a:pt x="251942" y="279019"/>
                  </a:lnTo>
                  <a:lnTo>
                    <a:pt x="251942" y="273773"/>
                  </a:lnTo>
                  <a:close/>
                </a:path>
                <a:path w="252094" h="288289">
                  <a:moveTo>
                    <a:pt x="251942" y="140982"/>
                  </a:moveTo>
                  <a:lnTo>
                    <a:pt x="248945" y="134493"/>
                  </a:lnTo>
                  <a:lnTo>
                    <a:pt x="243801" y="132613"/>
                  </a:lnTo>
                  <a:lnTo>
                    <a:pt x="12115" y="132664"/>
                  </a:lnTo>
                  <a:lnTo>
                    <a:pt x="4800" y="133350"/>
                  </a:lnTo>
                  <a:lnTo>
                    <a:pt x="444" y="138226"/>
                  </a:lnTo>
                  <a:lnTo>
                    <a:pt x="609" y="150901"/>
                  </a:lnTo>
                  <a:lnTo>
                    <a:pt x="5626" y="155232"/>
                  </a:lnTo>
                  <a:lnTo>
                    <a:pt x="243801" y="155359"/>
                  </a:lnTo>
                  <a:lnTo>
                    <a:pt x="248958" y="153479"/>
                  </a:lnTo>
                  <a:lnTo>
                    <a:pt x="251942" y="146989"/>
                  </a:lnTo>
                  <a:lnTo>
                    <a:pt x="251942" y="140982"/>
                  </a:lnTo>
                  <a:close/>
                </a:path>
                <a:path w="252094" h="288289">
                  <a:moveTo>
                    <a:pt x="251942" y="8940"/>
                  </a:moveTo>
                  <a:lnTo>
                    <a:pt x="249453" y="2273"/>
                  </a:lnTo>
                  <a:lnTo>
                    <a:pt x="244538" y="0"/>
                  </a:lnTo>
                  <a:lnTo>
                    <a:pt x="14439" y="114"/>
                  </a:lnTo>
                  <a:lnTo>
                    <a:pt x="10160" y="241"/>
                  </a:lnTo>
                  <a:lnTo>
                    <a:pt x="3848" y="2032"/>
                  </a:lnTo>
                  <a:lnTo>
                    <a:pt x="800" y="6096"/>
                  </a:lnTo>
                  <a:lnTo>
                    <a:pt x="292" y="15354"/>
                  </a:lnTo>
                  <a:lnTo>
                    <a:pt x="2184" y="19202"/>
                  </a:lnTo>
                  <a:lnTo>
                    <a:pt x="8864" y="22225"/>
                  </a:lnTo>
                  <a:lnTo>
                    <a:pt x="11633" y="22529"/>
                  </a:lnTo>
                  <a:lnTo>
                    <a:pt x="244259" y="22694"/>
                  </a:lnTo>
                  <a:lnTo>
                    <a:pt x="249186" y="20637"/>
                  </a:lnTo>
                  <a:lnTo>
                    <a:pt x="251942" y="14198"/>
                  </a:lnTo>
                  <a:lnTo>
                    <a:pt x="251942" y="894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718" y="1335408"/>
              <a:ext cx="94673" cy="948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676" y="1600658"/>
              <a:ext cx="94745" cy="948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676" y="1468091"/>
              <a:ext cx="94737" cy="94704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667499" y="2636773"/>
            <a:ext cx="76200" cy="314960"/>
          </a:xfrm>
          <a:custGeom>
            <a:avLst/>
            <a:gdLst/>
            <a:ahLst/>
            <a:cxnLst/>
            <a:rect l="l" t="t" r="r" b="b"/>
            <a:pathLst>
              <a:path w="76200" h="314960">
                <a:moveTo>
                  <a:pt x="31750" y="238633"/>
                </a:moveTo>
                <a:lnTo>
                  <a:pt x="0" y="238633"/>
                </a:lnTo>
                <a:lnTo>
                  <a:pt x="38100" y="314833"/>
                </a:lnTo>
                <a:lnTo>
                  <a:pt x="69850" y="251333"/>
                </a:lnTo>
                <a:lnTo>
                  <a:pt x="31750" y="251333"/>
                </a:lnTo>
                <a:lnTo>
                  <a:pt x="31750" y="238633"/>
                </a:lnTo>
                <a:close/>
              </a:path>
              <a:path w="76200" h="314960">
                <a:moveTo>
                  <a:pt x="44450" y="0"/>
                </a:moveTo>
                <a:lnTo>
                  <a:pt x="31750" y="0"/>
                </a:lnTo>
                <a:lnTo>
                  <a:pt x="31750" y="251333"/>
                </a:lnTo>
                <a:lnTo>
                  <a:pt x="44450" y="251333"/>
                </a:lnTo>
                <a:lnTo>
                  <a:pt x="44450" y="0"/>
                </a:lnTo>
                <a:close/>
              </a:path>
              <a:path w="76200" h="314960">
                <a:moveTo>
                  <a:pt x="76200" y="238633"/>
                </a:moveTo>
                <a:lnTo>
                  <a:pt x="44450" y="238633"/>
                </a:lnTo>
                <a:lnTo>
                  <a:pt x="44450" y="251333"/>
                </a:lnTo>
                <a:lnTo>
                  <a:pt x="69850" y="251333"/>
                </a:lnTo>
                <a:lnTo>
                  <a:pt x="76200" y="238633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97634" y="5748499"/>
            <a:ext cx="416559" cy="528955"/>
            <a:chOff x="497634" y="5748499"/>
            <a:chExt cx="416559" cy="528955"/>
          </a:xfrm>
        </p:grpSpPr>
        <p:sp>
          <p:nvSpPr>
            <p:cNvPr id="23" name="object 23"/>
            <p:cNvSpPr/>
            <p:nvPr/>
          </p:nvSpPr>
          <p:spPr>
            <a:xfrm>
              <a:off x="499227" y="5750093"/>
              <a:ext cx="413384" cy="525780"/>
            </a:xfrm>
            <a:custGeom>
              <a:avLst/>
              <a:gdLst/>
              <a:ahLst/>
              <a:cxnLst/>
              <a:rect l="l" t="t" r="r" b="b"/>
              <a:pathLst>
                <a:path w="413384" h="525779">
                  <a:moveTo>
                    <a:pt x="205887" y="0"/>
                  </a:moveTo>
                  <a:lnTo>
                    <a:pt x="187928" y="2199"/>
                  </a:lnTo>
                  <a:lnTo>
                    <a:pt x="171917" y="9690"/>
                  </a:lnTo>
                  <a:lnTo>
                    <a:pt x="158967" y="21725"/>
                  </a:lnTo>
                  <a:lnTo>
                    <a:pt x="150192" y="37555"/>
                  </a:lnTo>
                  <a:lnTo>
                    <a:pt x="107011" y="37555"/>
                  </a:lnTo>
                  <a:lnTo>
                    <a:pt x="100135" y="40679"/>
                  </a:lnTo>
                  <a:lnTo>
                    <a:pt x="100135" y="68843"/>
                  </a:lnTo>
                  <a:lnTo>
                    <a:pt x="52572" y="68843"/>
                  </a:lnTo>
                  <a:lnTo>
                    <a:pt x="32651" y="72931"/>
                  </a:lnTo>
                  <a:lnTo>
                    <a:pt x="16211" y="83744"/>
                  </a:lnTo>
                  <a:lnTo>
                    <a:pt x="4808" y="99781"/>
                  </a:lnTo>
                  <a:lnTo>
                    <a:pt x="0" y="119543"/>
                  </a:lnTo>
                  <a:lnTo>
                    <a:pt x="0" y="478154"/>
                  </a:lnTo>
                  <a:lnTo>
                    <a:pt x="4341" y="497202"/>
                  </a:lnTo>
                  <a:lnTo>
                    <a:pt x="15958" y="512261"/>
                  </a:lnTo>
                  <a:lnTo>
                    <a:pt x="32739" y="522158"/>
                  </a:lnTo>
                  <a:lnTo>
                    <a:pt x="52572" y="525717"/>
                  </a:lnTo>
                  <a:lnTo>
                    <a:pt x="360470" y="525717"/>
                  </a:lnTo>
                  <a:lnTo>
                    <a:pt x="380298" y="522158"/>
                  </a:lnTo>
                  <a:lnTo>
                    <a:pt x="397076" y="512261"/>
                  </a:lnTo>
                  <a:lnTo>
                    <a:pt x="406005" y="500684"/>
                  </a:lnTo>
                  <a:lnTo>
                    <a:pt x="52572" y="500684"/>
                  </a:lnTo>
                  <a:lnTo>
                    <a:pt x="42459" y="499100"/>
                  </a:lnTo>
                  <a:lnTo>
                    <a:pt x="33638" y="494582"/>
                  </a:lnTo>
                  <a:lnTo>
                    <a:pt x="27398" y="487483"/>
                  </a:lnTo>
                  <a:lnTo>
                    <a:pt x="25032" y="478154"/>
                  </a:lnTo>
                  <a:lnTo>
                    <a:pt x="25032" y="119543"/>
                  </a:lnTo>
                  <a:lnTo>
                    <a:pt x="27850" y="109524"/>
                  </a:lnTo>
                  <a:lnTo>
                    <a:pt x="33884" y="101436"/>
                  </a:lnTo>
                  <a:lnTo>
                    <a:pt x="42378" y="95987"/>
                  </a:lnTo>
                  <a:lnTo>
                    <a:pt x="52572" y="93883"/>
                  </a:lnTo>
                  <a:lnTo>
                    <a:pt x="125163" y="93883"/>
                  </a:lnTo>
                  <a:lnTo>
                    <a:pt x="125163" y="62585"/>
                  </a:lnTo>
                  <a:lnTo>
                    <a:pt x="159582" y="62585"/>
                  </a:lnTo>
                  <a:lnTo>
                    <a:pt x="165590" y="61857"/>
                  </a:lnTo>
                  <a:lnTo>
                    <a:pt x="170420" y="57286"/>
                  </a:lnTo>
                  <a:lnTo>
                    <a:pt x="171468" y="51318"/>
                  </a:lnTo>
                  <a:lnTo>
                    <a:pt x="176064" y="40221"/>
                  </a:lnTo>
                  <a:lnTo>
                    <a:pt x="183812" y="31408"/>
                  </a:lnTo>
                  <a:lnTo>
                    <a:pt x="193983" y="25509"/>
                  </a:lnTo>
                  <a:lnTo>
                    <a:pt x="193850" y="25509"/>
                  </a:lnTo>
                  <a:lnTo>
                    <a:pt x="205887" y="23154"/>
                  </a:lnTo>
                  <a:lnTo>
                    <a:pt x="253811" y="23154"/>
                  </a:lnTo>
                  <a:lnTo>
                    <a:pt x="252713" y="21123"/>
                  </a:lnTo>
                  <a:lnTo>
                    <a:pt x="239844" y="9387"/>
                  </a:lnTo>
                  <a:lnTo>
                    <a:pt x="223922" y="2346"/>
                  </a:lnTo>
                  <a:lnTo>
                    <a:pt x="205887" y="0"/>
                  </a:lnTo>
                  <a:close/>
                </a:path>
                <a:path w="413384" h="525779">
                  <a:moveTo>
                    <a:pt x="404029" y="93883"/>
                  </a:moveTo>
                  <a:lnTo>
                    <a:pt x="360460" y="93883"/>
                  </a:lnTo>
                  <a:lnTo>
                    <a:pt x="370654" y="95987"/>
                  </a:lnTo>
                  <a:lnTo>
                    <a:pt x="379149" y="101436"/>
                  </a:lnTo>
                  <a:lnTo>
                    <a:pt x="385184" y="109524"/>
                  </a:lnTo>
                  <a:lnTo>
                    <a:pt x="388003" y="119543"/>
                  </a:lnTo>
                  <a:lnTo>
                    <a:pt x="388003" y="478154"/>
                  </a:lnTo>
                  <a:lnTo>
                    <a:pt x="385636" y="487483"/>
                  </a:lnTo>
                  <a:lnTo>
                    <a:pt x="379397" y="494582"/>
                  </a:lnTo>
                  <a:lnTo>
                    <a:pt x="370577" y="499100"/>
                  </a:lnTo>
                  <a:lnTo>
                    <a:pt x="360470" y="500684"/>
                  </a:lnTo>
                  <a:lnTo>
                    <a:pt x="406005" y="500684"/>
                  </a:lnTo>
                  <a:lnTo>
                    <a:pt x="408691" y="497202"/>
                  </a:lnTo>
                  <a:lnTo>
                    <a:pt x="413031" y="478154"/>
                  </a:lnTo>
                  <a:lnTo>
                    <a:pt x="413031" y="119543"/>
                  </a:lnTo>
                  <a:lnTo>
                    <a:pt x="408222" y="99781"/>
                  </a:lnTo>
                  <a:lnTo>
                    <a:pt x="404029" y="93883"/>
                  </a:lnTo>
                  <a:close/>
                </a:path>
                <a:path w="413384" h="525779">
                  <a:moveTo>
                    <a:pt x="125163" y="93883"/>
                  </a:moveTo>
                  <a:lnTo>
                    <a:pt x="100125" y="93883"/>
                  </a:lnTo>
                  <a:lnTo>
                    <a:pt x="100125" y="125800"/>
                  </a:lnTo>
                  <a:lnTo>
                    <a:pt x="100897" y="132906"/>
                  </a:lnTo>
                  <a:lnTo>
                    <a:pt x="106896" y="138086"/>
                  </a:lnTo>
                  <a:lnTo>
                    <a:pt x="106290" y="138086"/>
                  </a:lnTo>
                  <a:lnTo>
                    <a:pt x="113896" y="137687"/>
                  </a:lnTo>
                  <a:lnTo>
                    <a:pt x="306155" y="137687"/>
                  </a:lnTo>
                  <a:lnTo>
                    <a:pt x="311939" y="132906"/>
                  </a:lnTo>
                  <a:lnTo>
                    <a:pt x="312907" y="125800"/>
                  </a:lnTo>
                  <a:lnTo>
                    <a:pt x="312907" y="112656"/>
                  </a:lnTo>
                  <a:lnTo>
                    <a:pt x="125163" y="112656"/>
                  </a:lnTo>
                  <a:lnTo>
                    <a:pt x="125163" y="93883"/>
                  </a:lnTo>
                  <a:close/>
                </a:path>
                <a:path w="413384" h="525779">
                  <a:moveTo>
                    <a:pt x="306155" y="137687"/>
                  </a:moveTo>
                  <a:lnTo>
                    <a:pt x="298507" y="137687"/>
                  </a:lnTo>
                  <a:lnTo>
                    <a:pt x="305672" y="138086"/>
                  </a:lnTo>
                  <a:lnTo>
                    <a:pt x="306155" y="137687"/>
                  </a:lnTo>
                  <a:close/>
                </a:path>
                <a:path w="413384" h="525779">
                  <a:moveTo>
                    <a:pt x="253811" y="23154"/>
                  </a:moveTo>
                  <a:lnTo>
                    <a:pt x="205887" y="23154"/>
                  </a:lnTo>
                  <a:lnTo>
                    <a:pt x="217604" y="25509"/>
                  </a:lnTo>
                  <a:lnTo>
                    <a:pt x="227645" y="31408"/>
                  </a:lnTo>
                  <a:lnTo>
                    <a:pt x="235257" y="40221"/>
                  </a:lnTo>
                  <a:lnTo>
                    <a:pt x="239688" y="51318"/>
                  </a:lnTo>
                  <a:lnTo>
                    <a:pt x="240769" y="57286"/>
                  </a:lnTo>
                  <a:lnTo>
                    <a:pt x="240805" y="57486"/>
                  </a:lnTo>
                  <a:lnTo>
                    <a:pt x="245955" y="62116"/>
                  </a:lnTo>
                  <a:lnTo>
                    <a:pt x="252202" y="62585"/>
                  </a:lnTo>
                  <a:lnTo>
                    <a:pt x="287869" y="62585"/>
                  </a:lnTo>
                  <a:lnTo>
                    <a:pt x="287869" y="112656"/>
                  </a:lnTo>
                  <a:lnTo>
                    <a:pt x="312907" y="112656"/>
                  </a:lnTo>
                  <a:lnTo>
                    <a:pt x="312907" y="93883"/>
                  </a:lnTo>
                  <a:lnTo>
                    <a:pt x="404029" y="93883"/>
                  </a:lnTo>
                  <a:lnTo>
                    <a:pt x="396821" y="83744"/>
                  </a:lnTo>
                  <a:lnTo>
                    <a:pt x="380385" y="72931"/>
                  </a:lnTo>
                  <a:lnTo>
                    <a:pt x="360469" y="68843"/>
                  </a:lnTo>
                  <a:lnTo>
                    <a:pt x="312907" y="68843"/>
                  </a:lnTo>
                  <a:lnTo>
                    <a:pt x="312907" y="40679"/>
                  </a:lnTo>
                  <a:lnTo>
                    <a:pt x="305393" y="37555"/>
                  </a:lnTo>
                  <a:lnTo>
                    <a:pt x="261593" y="37555"/>
                  </a:lnTo>
                  <a:lnTo>
                    <a:pt x="253811" y="23154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9227" y="5750093"/>
              <a:ext cx="413384" cy="525780"/>
            </a:xfrm>
            <a:custGeom>
              <a:avLst/>
              <a:gdLst/>
              <a:ahLst/>
              <a:cxnLst/>
              <a:rect l="l" t="t" r="r" b="b"/>
              <a:pathLst>
                <a:path w="413384" h="525779">
                  <a:moveTo>
                    <a:pt x="360469" y="68843"/>
                  </a:moveTo>
                  <a:lnTo>
                    <a:pt x="312907" y="68843"/>
                  </a:lnTo>
                  <a:lnTo>
                    <a:pt x="312907" y="47565"/>
                  </a:lnTo>
                  <a:lnTo>
                    <a:pt x="312907" y="40679"/>
                  </a:lnTo>
                  <a:lnTo>
                    <a:pt x="305393" y="37555"/>
                  </a:lnTo>
                  <a:lnTo>
                    <a:pt x="298507" y="37555"/>
                  </a:lnTo>
                  <a:lnTo>
                    <a:pt x="261593" y="37555"/>
                  </a:lnTo>
                  <a:lnTo>
                    <a:pt x="252713" y="21123"/>
                  </a:lnTo>
                  <a:lnTo>
                    <a:pt x="239844" y="9387"/>
                  </a:lnTo>
                  <a:lnTo>
                    <a:pt x="223922" y="2346"/>
                  </a:lnTo>
                  <a:lnTo>
                    <a:pt x="205887" y="0"/>
                  </a:lnTo>
                  <a:lnTo>
                    <a:pt x="187928" y="2199"/>
                  </a:lnTo>
                  <a:lnTo>
                    <a:pt x="171917" y="9690"/>
                  </a:lnTo>
                  <a:lnTo>
                    <a:pt x="158967" y="21725"/>
                  </a:lnTo>
                  <a:lnTo>
                    <a:pt x="150192" y="37555"/>
                  </a:lnTo>
                  <a:lnTo>
                    <a:pt x="113896" y="37555"/>
                  </a:lnTo>
                  <a:lnTo>
                    <a:pt x="107011" y="37555"/>
                  </a:lnTo>
                  <a:lnTo>
                    <a:pt x="100135" y="40679"/>
                  </a:lnTo>
                  <a:lnTo>
                    <a:pt x="100135" y="47565"/>
                  </a:lnTo>
                  <a:lnTo>
                    <a:pt x="100135" y="68843"/>
                  </a:lnTo>
                  <a:lnTo>
                    <a:pt x="52572" y="68843"/>
                  </a:lnTo>
                  <a:lnTo>
                    <a:pt x="32651" y="72931"/>
                  </a:lnTo>
                  <a:lnTo>
                    <a:pt x="16211" y="83743"/>
                  </a:lnTo>
                  <a:lnTo>
                    <a:pt x="4808" y="99781"/>
                  </a:lnTo>
                  <a:lnTo>
                    <a:pt x="0" y="119543"/>
                  </a:lnTo>
                  <a:lnTo>
                    <a:pt x="0" y="478153"/>
                  </a:lnTo>
                  <a:lnTo>
                    <a:pt x="4341" y="497202"/>
                  </a:lnTo>
                  <a:lnTo>
                    <a:pt x="15958" y="512261"/>
                  </a:lnTo>
                  <a:lnTo>
                    <a:pt x="32739" y="522158"/>
                  </a:lnTo>
                  <a:lnTo>
                    <a:pt x="52572" y="525717"/>
                  </a:lnTo>
                  <a:lnTo>
                    <a:pt x="360470" y="525717"/>
                  </a:lnTo>
                  <a:lnTo>
                    <a:pt x="380298" y="522158"/>
                  </a:lnTo>
                  <a:lnTo>
                    <a:pt x="397076" y="512261"/>
                  </a:lnTo>
                  <a:lnTo>
                    <a:pt x="408691" y="497202"/>
                  </a:lnTo>
                  <a:lnTo>
                    <a:pt x="413031" y="478153"/>
                  </a:lnTo>
                  <a:lnTo>
                    <a:pt x="413031" y="119543"/>
                  </a:lnTo>
                  <a:lnTo>
                    <a:pt x="408222" y="99781"/>
                  </a:lnTo>
                  <a:lnTo>
                    <a:pt x="396821" y="83743"/>
                  </a:lnTo>
                  <a:lnTo>
                    <a:pt x="380385" y="72931"/>
                  </a:lnTo>
                  <a:lnTo>
                    <a:pt x="360469" y="68843"/>
                  </a:lnTo>
                  <a:close/>
                </a:path>
              </a:pathLst>
            </a:custGeom>
            <a:ln w="3187">
              <a:solidFill>
                <a:srgbClr val="FC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797" y="5771653"/>
              <a:ext cx="165892" cy="9268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24260" y="5843976"/>
              <a:ext cx="363220" cy="407034"/>
            </a:xfrm>
            <a:custGeom>
              <a:avLst/>
              <a:gdLst/>
              <a:ahLst/>
              <a:cxnLst/>
              <a:rect l="l" t="t" r="r" b="b"/>
              <a:pathLst>
                <a:path w="363219" h="407035">
                  <a:moveTo>
                    <a:pt x="362970" y="384270"/>
                  </a:moveTo>
                  <a:lnTo>
                    <a:pt x="360604" y="393599"/>
                  </a:lnTo>
                  <a:lnTo>
                    <a:pt x="354364" y="400698"/>
                  </a:lnTo>
                  <a:lnTo>
                    <a:pt x="345545" y="405216"/>
                  </a:lnTo>
                  <a:lnTo>
                    <a:pt x="335437" y="406800"/>
                  </a:lnTo>
                  <a:lnTo>
                    <a:pt x="27540" y="406800"/>
                  </a:lnTo>
                  <a:lnTo>
                    <a:pt x="0" y="25659"/>
                  </a:lnTo>
                  <a:lnTo>
                    <a:pt x="2818" y="15640"/>
                  </a:lnTo>
                  <a:lnTo>
                    <a:pt x="8852" y="7552"/>
                  </a:lnTo>
                  <a:lnTo>
                    <a:pt x="17345" y="2103"/>
                  </a:lnTo>
                  <a:lnTo>
                    <a:pt x="27540" y="0"/>
                  </a:lnTo>
                  <a:lnTo>
                    <a:pt x="75092" y="0"/>
                  </a:lnTo>
                  <a:lnTo>
                    <a:pt x="75092" y="31916"/>
                  </a:lnTo>
                  <a:lnTo>
                    <a:pt x="75761" y="38932"/>
                  </a:lnTo>
                  <a:lnTo>
                    <a:pt x="81828" y="44172"/>
                  </a:lnTo>
                  <a:lnTo>
                    <a:pt x="88864" y="43803"/>
                  </a:lnTo>
                  <a:lnTo>
                    <a:pt x="273474" y="43803"/>
                  </a:lnTo>
                  <a:lnTo>
                    <a:pt x="280640" y="44202"/>
                  </a:lnTo>
                  <a:lnTo>
                    <a:pt x="286907" y="39022"/>
                  </a:lnTo>
                  <a:lnTo>
                    <a:pt x="287875" y="31916"/>
                  </a:lnTo>
                  <a:lnTo>
                    <a:pt x="287875" y="0"/>
                  </a:lnTo>
                  <a:lnTo>
                    <a:pt x="335427" y="0"/>
                  </a:lnTo>
                  <a:lnTo>
                    <a:pt x="345622" y="2103"/>
                  </a:lnTo>
                  <a:lnTo>
                    <a:pt x="354116" y="7552"/>
                  </a:lnTo>
                  <a:lnTo>
                    <a:pt x="360151" y="15640"/>
                  </a:lnTo>
                  <a:lnTo>
                    <a:pt x="362970" y="25659"/>
                  </a:lnTo>
                  <a:lnTo>
                    <a:pt x="362970" y="384270"/>
                  </a:lnTo>
                  <a:close/>
                </a:path>
              </a:pathLst>
            </a:custGeom>
            <a:ln w="3187">
              <a:solidFill>
                <a:srgbClr val="FC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118" y="6023035"/>
              <a:ext cx="292153" cy="761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118" y="5922893"/>
              <a:ext cx="292153" cy="761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118" y="6123166"/>
              <a:ext cx="292153" cy="7611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496903" y="3051678"/>
            <a:ext cx="422275" cy="2621915"/>
            <a:chOff x="496903" y="3051678"/>
            <a:chExt cx="422275" cy="262191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903" y="3914095"/>
              <a:ext cx="419275" cy="49115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67499" y="3523233"/>
              <a:ext cx="158750" cy="1533525"/>
            </a:xfrm>
            <a:custGeom>
              <a:avLst/>
              <a:gdLst/>
              <a:ahLst/>
              <a:cxnLst/>
              <a:rect l="l" t="t" r="r" b="b"/>
              <a:pathLst>
                <a:path w="158750" h="1533525">
                  <a:moveTo>
                    <a:pt x="76200" y="238633"/>
                  </a:moveTo>
                  <a:lnTo>
                    <a:pt x="44450" y="238633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238633"/>
                  </a:lnTo>
                  <a:lnTo>
                    <a:pt x="0" y="238633"/>
                  </a:lnTo>
                  <a:lnTo>
                    <a:pt x="38100" y="314833"/>
                  </a:lnTo>
                  <a:lnTo>
                    <a:pt x="69850" y="251333"/>
                  </a:lnTo>
                  <a:lnTo>
                    <a:pt x="76200" y="238633"/>
                  </a:lnTo>
                  <a:close/>
                </a:path>
                <a:path w="158750" h="1533525">
                  <a:moveTo>
                    <a:pt x="158267" y="1508391"/>
                  </a:moveTo>
                  <a:lnTo>
                    <a:pt x="151104" y="1501228"/>
                  </a:lnTo>
                  <a:lnTo>
                    <a:pt x="133413" y="1501228"/>
                  </a:lnTo>
                  <a:lnTo>
                    <a:pt x="126250" y="1508391"/>
                  </a:lnTo>
                  <a:lnTo>
                    <a:pt x="126250" y="1526082"/>
                  </a:lnTo>
                  <a:lnTo>
                    <a:pt x="133413" y="1533245"/>
                  </a:lnTo>
                  <a:lnTo>
                    <a:pt x="151104" y="1533245"/>
                  </a:lnTo>
                  <a:lnTo>
                    <a:pt x="158267" y="1526082"/>
                  </a:lnTo>
                  <a:lnTo>
                    <a:pt x="158267" y="1517243"/>
                  </a:lnTo>
                  <a:lnTo>
                    <a:pt x="158267" y="1508391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3751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0794" y="4872363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317810" y="0"/>
                  </a:moveTo>
                  <a:lnTo>
                    <a:pt x="300127" y="0"/>
                  </a:lnTo>
                  <a:lnTo>
                    <a:pt x="292956" y="7164"/>
                  </a:lnTo>
                  <a:lnTo>
                    <a:pt x="292956" y="32020"/>
                  </a:lnTo>
                  <a:lnTo>
                    <a:pt x="220117" y="32019"/>
                  </a:lnTo>
                  <a:lnTo>
                    <a:pt x="220117" y="7164"/>
                  </a:lnTo>
                  <a:lnTo>
                    <a:pt x="212953" y="0"/>
                  </a:lnTo>
                  <a:lnTo>
                    <a:pt x="195271" y="0"/>
                  </a:lnTo>
                  <a:lnTo>
                    <a:pt x="188100" y="7164"/>
                  </a:lnTo>
                  <a:lnTo>
                    <a:pt x="188100" y="32019"/>
                  </a:lnTo>
                  <a:lnTo>
                    <a:pt x="116061" y="32019"/>
                  </a:lnTo>
                  <a:lnTo>
                    <a:pt x="116061" y="7164"/>
                  </a:lnTo>
                  <a:lnTo>
                    <a:pt x="108898" y="0"/>
                  </a:lnTo>
                  <a:lnTo>
                    <a:pt x="91215" y="0"/>
                  </a:lnTo>
                  <a:lnTo>
                    <a:pt x="84044" y="7164"/>
                  </a:lnTo>
                  <a:lnTo>
                    <a:pt x="84044" y="32019"/>
                  </a:lnTo>
                  <a:lnTo>
                    <a:pt x="64034" y="32019"/>
                  </a:lnTo>
                  <a:lnTo>
                    <a:pt x="39133" y="37059"/>
                  </a:lnTo>
                  <a:lnTo>
                    <a:pt x="18776" y="50796"/>
                  </a:lnTo>
                  <a:lnTo>
                    <a:pt x="5040" y="71154"/>
                  </a:lnTo>
                  <a:lnTo>
                    <a:pt x="0" y="96059"/>
                  </a:lnTo>
                  <a:lnTo>
                    <a:pt x="0" y="345813"/>
                  </a:lnTo>
                  <a:lnTo>
                    <a:pt x="18776" y="391075"/>
                  </a:lnTo>
                  <a:lnTo>
                    <a:pt x="64034" y="409853"/>
                  </a:lnTo>
                  <a:lnTo>
                    <a:pt x="195344" y="409853"/>
                  </a:lnTo>
                  <a:lnTo>
                    <a:pt x="202508" y="402685"/>
                  </a:lnTo>
                  <a:lnTo>
                    <a:pt x="202508" y="385000"/>
                  </a:lnTo>
                  <a:lnTo>
                    <a:pt x="195344" y="377833"/>
                  </a:lnTo>
                  <a:lnTo>
                    <a:pt x="64034" y="377833"/>
                  </a:lnTo>
                  <a:lnTo>
                    <a:pt x="51583" y="375312"/>
                  </a:lnTo>
                  <a:lnTo>
                    <a:pt x="41405" y="368444"/>
                  </a:lnTo>
                  <a:lnTo>
                    <a:pt x="34536" y="358265"/>
                  </a:lnTo>
                  <a:lnTo>
                    <a:pt x="32016" y="345813"/>
                  </a:lnTo>
                  <a:lnTo>
                    <a:pt x="32016" y="96059"/>
                  </a:lnTo>
                  <a:lnTo>
                    <a:pt x="34536" y="83607"/>
                  </a:lnTo>
                  <a:lnTo>
                    <a:pt x="41405" y="73428"/>
                  </a:lnTo>
                  <a:lnTo>
                    <a:pt x="51583" y="66559"/>
                  </a:lnTo>
                  <a:lnTo>
                    <a:pt x="64034" y="64039"/>
                  </a:lnTo>
                  <a:lnTo>
                    <a:pt x="84044" y="64039"/>
                  </a:lnTo>
                  <a:lnTo>
                    <a:pt x="84044" y="88888"/>
                  </a:lnTo>
                  <a:lnTo>
                    <a:pt x="91215" y="96059"/>
                  </a:lnTo>
                  <a:lnTo>
                    <a:pt x="108898" y="96059"/>
                  </a:lnTo>
                  <a:lnTo>
                    <a:pt x="116061" y="88888"/>
                  </a:lnTo>
                  <a:lnTo>
                    <a:pt x="116061" y="64039"/>
                  </a:lnTo>
                  <a:lnTo>
                    <a:pt x="188100" y="64039"/>
                  </a:lnTo>
                  <a:lnTo>
                    <a:pt x="188100" y="88888"/>
                  </a:lnTo>
                  <a:lnTo>
                    <a:pt x="195271" y="96059"/>
                  </a:lnTo>
                  <a:lnTo>
                    <a:pt x="212953" y="96059"/>
                  </a:lnTo>
                  <a:lnTo>
                    <a:pt x="220117" y="88888"/>
                  </a:lnTo>
                  <a:lnTo>
                    <a:pt x="220117" y="64039"/>
                  </a:lnTo>
                  <a:lnTo>
                    <a:pt x="292956" y="64039"/>
                  </a:lnTo>
                  <a:lnTo>
                    <a:pt x="292956" y="88888"/>
                  </a:lnTo>
                  <a:lnTo>
                    <a:pt x="300127" y="96059"/>
                  </a:lnTo>
                  <a:lnTo>
                    <a:pt x="317810" y="96059"/>
                  </a:lnTo>
                  <a:lnTo>
                    <a:pt x="324974" y="88888"/>
                  </a:lnTo>
                  <a:lnTo>
                    <a:pt x="324974" y="64039"/>
                  </a:lnTo>
                  <a:lnTo>
                    <a:pt x="345785" y="64039"/>
                  </a:lnTo>
                  <a:lnTo>
                    <a:pt x="377802" y="96059"/>
                  </a:lnTo>
                  <a:lnTo>
                    <a:pt x="377802" y="196155"/>
                  </a:lnTo>
                  <a:lnTo>
                    <a:pt x="384972" y="203326"/>
                  </a:lnTo>
                  <a:lnTo>
                    <a:pt x="402655" y="203326"/>
                  </a:lnTo>
                  <a:lnTo>
                    <a:pt x="409819" y="196155"/>
                  </a:lnTo>
                  <a:lnTo>
                    <a:pt x="409819" y="96059"/>
                  </a:lnTo>
                  <a:lnTo>
                    <a:pt x="391042" y="50796"/>
                  </a:lnTo>
                  <a:lnTo>
                    <a:pt x="345785" y="32020"/>
                  </a:lnTo>
                  <a:lnTo>
                    <a:pt x="324974" y="32020"/>
                  </a:lnTo>
                  <a:lnTo>
                    <a:pt x="324974" y="7164"/>
                  </a:lnTo>
                  <a:lnTo>
                    <a:pt x="317810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0794" y="4872363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345785" y="32020"/>
                  </a:moveTo>
                  <a:lnTo>
                    <a:pt x="324974" y="32020"/>
                  </a:lnTo>
                  <a:lnTo>
                    <a:pt x="324974" y="16010"/>
                  </a:lnTo>
                  <a:lnTo>
                    <a:pt x="324974" y="7164"/>
                  </a:lnTo>
                  <a:lnTo>
                    <a:pt x="317810" y="0"/>
                  </a:lnTo>
                  <a:lnTo>
                    <a:pt x="308965" y="0"/>
                  </a:lnTo>
                  <a:lnTo>
                    <a:pt x="300127" y="0"/>
                  </a:lnTo>
                  <a:lnTo>
                    <a:pt x="292956" y="7164"/>
                  </a:lnTo>
                  <a:lnTo>
                    <a:pt x="292956" y="16010"/>
                  </a:lnTo>
                  <a:lnTo>
                    <a:pt x="292956" y="32020"/>
                  </a:lnTo>
                  <a:lnTo>
                    <a:pt x="220117" y="32019"/>
                  </a:lnTo>
                  <a:lnTo>
                    <a:pt x="220117" y="16010"/>
                  </a:lnTo>
                  <a:lnTo>
                    <a:pt x="220117" y="7164"/>
                  </a:lnTo>
                  <a:lnTo>
                    <a:pt x="212953" y="0"/>
                  </a:lnTo>
                  <a:lnTo>
                    <a:pt x="204109" y="0"/>
                  </a:lnTo>
                  <a:lnTo>
                    <a:pt x="195271" y="0"/>
                  </a:lnTo>
                  <a:lnTo>
                    <a:pt x="188100" y="7164"/>
                  </a:lnTo>
                  <a:lnTo>
                    <a:pt x="188100" y="16010"/>
                  </a:lnTo>
                  <a:lnTo>
                    <a:pt x="188100" y="32019"/>
                  </a:lnTo>
                  <a:lnTo>
                    <a:pt x="116061" y="32019"/>
                  </a:lnTo>
                  <a:lnTo>
                    <a:pt x="116061" y="16009"/>
                  </a:lnTo>
                  <a:lnTo>
                    <a:pt x="116061" y="7164"/>
                  </a:lnTo>
                  <a:lnTo>
                    <a:pt x="108898" y="0"/>
                  </a:lnTo>
                  <a:lnTo>
                    <a:pt x="100053" y="0"/>
                  </a:lnTo>
                  <a:lnTo>
                    <a:pt x="91215" y="0"/>
                  </a:lnTo>
                  <a:lnTo>
                    <a:pt x="84044" y="7164"/>
                  </a:lnTo>
                  <a:lnTo>
                    <a:pt x="84044" y="16009"/>
                  </a:lnTo>
                  <a:lnTo>
                    <a:pt x="84044" y="32019"/>
                  </a:lnTo>
                  <a:lnTo>
                    <a:pt x="64034" y="32019"/>
                  </a:lnTo>
                  <a:lnTo>
                    <a:pt x="39133" y="37059"/>
                  </a:lnTo>
                  <a:lnTo>
                    <a:pt x="18776" y="50796"/>
                  </a:lnTo>
                  <a:lnTo>
                    <a:pt x="5040" y="71154"/>
                  </a:lnTo>
                  <a:lnTo>
                    <a:pt x="0" y="96059"/>
                  </a:lnTo>
                  <a:lnTo>
                    <a:pt x="0" y="345813"/>
                  </a:lnTo>
                  <a:lnTo>
                    <a:pt x="18776" y="391075"/>
                  </a:lnTo>
                  <a:lnTo>
                    <a:pt x="64034" y="409853"/>
                  </a:lnTo>
                  <a:lnTo>
                    <a:pt x="186499" y="409853"/>
                  </a:lnTo>
                  <a:lnTo>
                    <a:pt x="195344" y="409853"/>
                  </a:lnTo>
                  <a:lnTo>
                    <a:pt x="202508" y="402685"/>
                  </a:lnTo>
                  <a:lnTo>
                    <a:pt x="202508" y="393843"/>
                  </a:lnTo>
                  <a:lnTo>
                    <a:pt x="202508" y="385000"/>
                  </a:lnTo>
                  <a:lnTo>
                    <a:pt x="195344" y="377833"/>
                  </a:lnTo>
                  <a:lnTo>
                    <a:pt x="186499" y="377833"/>
                  </a:lnTo>
                  <a:lnTo>
                    <a:pt x="64034" y="377833"/>
                  </a:lnTo>
                  <a:lnTo>
                    <a:pt x="32016" y="345813"/>
                  </a:lnTo>
                  <a:lnTo>
                    <a:pt x="32016" y="96059"/>
                  </a:lnTo>
                  <a:lnTo>
                    <a:pt x="34536" y="83607"/>
                  </a:lnTo>
                  <a:lnTo>
                    <a:pt x="41405" y="73428"/>
                  </a:lnTo>
                  <a:lnTo>
                    <a:pt x="51583" y="66559"/>
                  </a:lnTo>
                  <a:lnTo>
                    <a:pt x="64034" y="64039"/>
                  </a:lnTo>
                  <a:lnTo>
                    <a:pt x="84044" y="64039"/>
                  </a:lnTo>
                  <a:lnTo>
                    <a:pt x="84044" y="80049"/>
                  </a:lnTo>
                  <a:lnTo>
                    <a:pt x="84044" y="88888"/>
                  </a:lnTo>
                  <a:lnTo>
                    <a:pt x="91215" y="96059"/>
                  </a:lnTo>
                  <a:lnTo>
                    <a:pt x="100053" y="96059"/>
                  </a:lnTo>
                  <a:lnTo>
                    <a:pt x="108898" y="96059"/>
                  </a:lnTo>
                  <a:lnTo>
                    <a:pt x="116061" y="88888"/>
                  </a:lnTo>
                  <a:lnTo>
                    <a:pt x="116061" y="80049"/>
                  </a:lnTo>
                  <a:lnTo>
                    <a:pt x="116061" y="64039"/>
                  </a:lnTo>
                  <a:lnTo>
                    <a:pt x="188100" y="64039"/>
                  </a:lnTo>
                  <a:lnTo>
                    <a:pt x="188100" y="80049"/>
                  </a:lnTo>
                  <a:lnTo>
                    <a:pt x="188100" y="88888"/>
                  </a:lnTo>
                  <a:lnTo>
                    <a:pt x="195271" y="96059"/>
                  </a:lnTo>
                  <a:lnTo>
                    <a:pt x="204109" y="96059"/>
                  </a:lnTo>
                  <a:lnTo>
                    <a:pt x="212953" y="96059"/>
                  </a:lnTo>
                  <a:lnTo>
                    <a:pt x="220117" y="88888"/>
                  </a:lnTo>
                  <a:lnTo>
                    <a:pt x="220117" y="80049"/>
                  </a:lnTo>
                  <a:lnTo>
                    <a:pt x="220117" y="64039"/>
                  </a:lnTo>
                  <a:lnTo>
                    <a:pt x="292956" y="64039"/>
                  </a:lnTo>
                  <a:lnTo>
                    <a:pt x="292956" y="80049"/>
                  </a:lnTo>
                  <a:lnTo>
                    <a:pt x="292956" y="88888"/>
                  </a:lnTo>
                  <a:lnTo>
                    <a:pt x="300127" y="96059"/>
                  </a:lnTo>
                  <a:lnTo>
                    <a:pt x="308965" y="96059"/>
                  </a:lnTo>
                  <a:lnTo>
                    <a:pt x="317810" y="96059"/>
                  </a:lnTo>
                  <a:lnTo>
                    <a:pt x="324974" y="88888"/>
                  </a:lnTo>
                  <a:lnTo>
                    <a:pt x="324974" y="80049"/>
                  </a:lnTo>
                  <a:lnTo>
                    <a:pt x="324974" y="64039"/>
                  </a:lnTo>
                  <a:lnTo>
                    <a:pt x="368414" y="73428"/>
                  </a:lnTo>
                  <a:lnTo>
                    <a:pt x="377802" y="187316"/>
                  </a:lnTo>
                  <a:lnTo>
                    <a:pt x="377802" y="196155"/>
                  </a:lnTo>
                  <a:lnTo>
                    <a:pt x="384972" y="203326"/>
                  </a:lnTo>
                  <a:lnTo>
                    <a:pt x="393811" y="203326"/>
                  </a:lnTo>
                  <a:lnTo>
                    <a:pt x="402655" y="203326"/>
                  </a:lnTo>
                  <a:lnTo>
                    <a:pt x="409819" y="196155"/>
                  </a:lnTo>
                  <a:lnTo>
                    <a:pt x="409819" y="96059"/>
                  </a:lnTo>
                  <a:lnTo>
                    <a:pt x="391042" y="50796"/>
                  </a:lnTo>
                  <a:lnTo>
                    <a:pt x="370685" y="37060"/>
                  </a:lnTo>
                  <a:lnTo>
                    <a:pt x="345785" y="32020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3733" y="5085320"/>
              <a:ext cx="200058" cy="2000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24114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4114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4477" y="509410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4477" y="509410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4839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4839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4839" y="509410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4839" y="509410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4839" y="5163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4839" y="5163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4477" y="5163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4477" y="5163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4477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4477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8787" y="3062274"/>
              <a:ext cx="400050" cy="2611120"/>
            </a:xfrm>
            <a:custGeom>
              <a:avLst/>
              <a:gdLst/>
              <a:ahLst/>
              <a:cxnLst/>
              <a:rect l="l" t="t" r="r" b="b"/>
              <a:pathLst>
                <a:path w="400050" h="2611120">
                  <a:moveTo>
                    <a:pt x="234911" y="2534856"/>
                  </a:moveTo>
                  <a:lnTo>
                    <a:pt x="203161" y="2534856"/>
                  </a:lnTo>
                  <a:lnTo>
                    <a:pt x="203161" y="2296236"/>
                  </a:lnTo>
                  <a:lnTo>
                    <a:pt x="190461" y="2296236"/>
                  </a:lnTo>
                  <a:lnTo>
                    <a:pt x="190461" y="2534856"/>
                  </a:lnTo>
                  <a:lnTo>
                    <a:pt x="158711" y="2534856"/>
                  </a:lnTo>
                  <a:lnTo>
                    <a:pt x="196811" y="2611056"/>
                  </a:lnTo>
                  <a:lnTo>
                    <a:pt x="228561" y="2547556"/>
                  </a:lnTo>
                  <a:lnTo>
                    <a:pt x="234911" y="2534856"/>
                  </a:lnTo>
                  <a:close/>
                </a:path>
                <a:path w="400050" h="2611120">
                  <a:moveTo>
                    <a:pt x="234911" y="1657553"/>
                  </a:moveTo>
                  <a:lnTo>
                    <a:pt x="203161" y="1657553"/>
                  </a:lnTo>
                  <a:lnTo>
                    <a:pt x="203161" y="1418920"/>
                  </a:lnTo>
                  <a:lnTo>
                    <a:pt x="190461" y="1418920"/>
                  </a:lnTo>
                  <a:lnTo>
                    <a:pt x="190461" y="1657553"/>
                  </a:lnTo>
                  <a:lnTo>
                    <a:pt x="158711" y="1657553"/>
                  </a:lnTo>
                  <a:lnTo>
                    <a:pt x="196811" y="1733753"/>
                  </a:lnTo>
                  <a:lnTo>
                    <a:pt x="228561" y="1670253"/>
                  </a:lnTo>
                  <a:lnTo>
                    <a:pt x="234911" y="1657553"/>
                  </a:lnTo>
                  <a:close/>
                </a:path>
                <a:path w="400050" h="2611120">
                  <a:moveTo>
                    <a:pt x="290499" y="226974"/>
                  </a:moveTo>
                  <a:lnTo>
                    <a:pt x="288366" y="216369"/>
                  </a:lnTo>
                  <a:lnTo>
                    <a:pt x="282536" y="207708"/>
                  </a:lnTo>
                  <a:lnTo>
                    <a:pt x="273875" y="201879"/>
                  </a:lnTo>
                  <a:lnTo>
                    <a:pt x="272351" y="201574"/>
                  </a:lnTo>
                  <a:lnTo>
                    <a:pt x="272351" y="221957"/>
                  </a:lnTo>
                  <a:lnTo>
                    <a:pt x="272351" y="250139"/>
                  </a:lnTo>
                  <a:lnTo>
                    <a:pt x="268287" y="254203"/>
                  </a:lnTo>
                  <a:lnTo>
                    <a:pt x="217881" y="254203"/>
                  </a:lnTo>
                  <a:lnTo>
                    <a:pt x="217881" y="304609"/>
                  </a:lnTo>
                  <a:lnTo>
                    <a:pt x="213817" y="308673"/>
                  </a:lnTo>
                  <a:lnTo>
                    <a:pt x="185635" y="308673"/>
                  </a:lnTo>
                  <a:lnTo>
                    <a:pt x="181559" y="304609"/>
                  </a:lnTo>
                  <a:lnTo>
                    <a:pt x="181559" y="254203"/>
                  </a:lnTo>
                  <a:lnTo>
                    <a:pt x="131165" y="254203"/>
                  </a:lnTo>
                  <a:lnTo>
                    <a:pt x="127088" y="250139"/>
                  </a:lnTo>
                  <a:lnTo>
                    <a:pt x="127088" y="221957"/>
                  </a:lnTo>
                  <a:lnTo>
                    <a:pt x="131165" y="217893"/>
                  </a:lnTo>
                  <a:lnTo>
                    <a:pt x="181559" y="217893"/>
                  </a:lnTo>
                  <a:lnTo>
                    <a:pt x="181559" y="167487"/>
                  </a:lnTo>
                  <a:lnTo>
                    <a:pt x="185635" y="163423"/>
                  </a:lnTo>
                  <a:lnTo>
                    <a:pt x="213817" y="163423"/>
                  </a:lnTo>
                  <a:lnTo>
                    <a:pt x="217881" y="167487"/>
                  </a:lnTo>
                  <a:lnTo>
                    <a:pt x="217881" y="217893"/>
                  </a:lnTo>
                  <a:lnTo>
                    <a:pt x="268287" y="217893"/>
                  </a:lnTo>
                  <a:lnTo>
                    <a:pt x="272351" y="221957"/>
                  </a:lnTo>
                  <a:lnTo>
                    <a:pt x="272351" y="201574"/>
                  </a:lnTo>
                  <a:lnTo>
                    <a:pt x="263271" y="199732"/>
                  </a:lnTo>
                  <a:lnTo>
                    <a:pt x="236029" y="199732"/>
                  </a:lnTo>
                  <a:lnTo>
                    <a:pt x="236029" y="172491"/>
                  </a:lnTo>
                  <a:lnTo>
                    <a:pt x="234200" y="163423"/>
                  </a:lnTo>
                  <a:lnTo>
                    <a:pt x="233895" y="161899"/>
                  </a:lnTo>
                  <a:lnTo>
                    <a:pt x="228066" y="153238"/>
                  </a:lnTo>
                  <a:lnTo>
                    <a:pt x="219405" y="147396"/>
                  </a:lnTo>
                  <a:lnTo>
                    <a:pt x="208800" y="145262"/>
                  </a:lnTo>
                  <a:lnTo>
                    <a:pt x="190639" y="145262"/>
                  </a:lnTo>
                  <a:lnTo>
                    <a:pt x="180047" y="147396"/>
                  </a:lnTo>
                  <a:lnTo>
                    <a:pt x="171386" y="153238"/>
                  </a:lnTo>
                  <a:lnTo>
                    <a:pt x="165544" y="161899"/>
                  </a:lnTo>
                  <a:lnTo>
                    <a:pt x="163410" y="172491"/>
                  </a:lnTo>
                  <a:lnTo>
                    <a:pt x="163410" y="199732"/>
                  </a:lnTo>
                  <a:lnTo>
                    <a:pt x="136169" y="199732"/>
                  </a:lnTo>
                  <a:lnTo>
                    <a:pt x="125577" y="201879"/>
                  </a:lnTo>
                  <a:lnTo>
                    <a:pt x="116916" y="207708"/>
                  </a:lnTo>
                  <a:lnTo>
                    <a:pt x="111086" y="216369"/>
                  </a:lnTo>
                  <a:lnTo>
                    <a:pt x="108940" y="226974"/>
                  </a:lnTo>
                  <a:lnTo>
                    <a:pt x="108940" y="245122"/>
                  </a:lnTo>
                  <a:lnTo>
                    <a:pt x="111086" y="255727"/>
                  </a:lnTo>
                  <a:lnTo>
                    <a:pt x="116916" y="264388"/>
                  </a:lnTo>
                  <a:lnTo>
                    <a:pt x="125577" y="270217"/>
                  </a:lnTo>
                  <a:lnTo>
                    <a:pt x="136169" y="272364"/>
                  </a:lnTo>
                  <a:lnTo>
                    <a:pt x="163410" y="272364"/>
                  </a:lnTo>
                  <a:lnTo>
                    <a:pt x="163410" y="299605"/>
                  </a:lnTo>
                  <a:lnTo>
                    <a:pt x="165544" y="310197"/>
                  </a:lnTo>
                  <a:lnTo>
                    <a:pt x="171386" y="318858"/>
                  </a:lnTo>
                  <a:lnTo>
                    <a:pt x="180047" y="324700"/>
                  </a:lnTo>
                  <a:lnTo>
                    <a:pt x="190639" y="326834"/>
                  </a:lnTo>
                  <a:lnTo>
                    <a:pt x="208800" y="326834"/>
                  </a:lnTo>
                  <a:lnTo>
                    <a:pt x="219405" y="324700"/>
                  </a:lnTo>
                  <a:lnTo>
                    <a:pt x="228066" y="318858"/>
                  </a:lnTo>
                  <a:lnTo>
                    <a:pt x="233895" y="310197"/>
                  </a:lnTo>
                  <a:lnTo>
                    <a:pt x="234200" y="308673"/>
                  </a:lnTo>
                  <a:lnTo>
                    <a:pt x="236029" y="299605"/>
                  </a:lnTo>
                  <a:lnTo>
                    <a:pt x="236029" y="272364"/>
                  </a:lnTo>
                  <a:lnTo>
                    <a:pt x="263271" y="272364"/>
                  </a:lnTo>
                  <a:lnTo>
                    <a:pt x="273875" y="270217"/>
                  </a:lnTo>
                  <a:lnTo>
                    <a:pt x="282536" y="264388"/>
                  </a:lnTo>
                  <a:lnTo>
                    <a:pt x="288366" y="255727"/>
                  </a:lnTo>
                  <a:lnTo>
                    <a:pt x="290499" y="245122"/>
                  </a:lnTo>
                  <a:lnTo>
                    <a:pt x="290499" y="226974"/>
                  </a:lnTo>
                  <a:close/>
                </a:path>
                <a:path w="400050" h="2611120">
                  <a:moveTo>
                    <a:pt x="399440" y="127101"/>
                  </a:moveTo>
                  <a:lnTo>
                    <a:pt x="395160" y="105905"/>
                  </a:lnTo>
                  <a:lnTo>
                    <a:pt x="384975" y="90792"/>
                  </a:lnTo>
                  <a:lnTo>
                    <a:pt x="383489" y="88582"/>
                  </a:lnTo>
                  <a:lnTo>
                    <a:pt x="381292" y="87109"/>
                  </a:lnTo>
                  <a:lnTo>
                    <a:pt x="381292" y="127101"/>
                  </a:lnTo>
                  <a:lnTo>
                    <a:pt x="381292" y="344995"/>
                  </a:lnTo>
                  <a:lnTo>
                    <a:pt x="378434" y="359130"/>
                  </a:lnTo>
                  <a:lnTo>
                    <a:pt x="370649" y="370674"/>
                  </a:lnTo>
                  <a:lnTo>
                    <a:pt x="359117" y="378460"/>
                  </a:lnTo>
                  <a:lnTo>
                    <a:pt x="344970" y="381304"/>
                  </a:lnTo>
                  <a:lnTo>
                    <a:pt x="54470" y="381304"/>
                  </a:lnTo>
                  <a:lnTo>
                    <a:pt x="40335" y="378460"/>
                  </a:lnTo>
                  <a:lnTo>
                    <a:pt x="28803" y="370674"/>
                  </a:lnTo>
                  <a:lnTo>
                    <a:pt x="21018" y="359130"/>
                  </a:lnTo>
                  <a:lnTo>
                    <a:pt x="18161" y="344995"/>
                  </a:lnTo>
                  <a:lnTo>
                    <a:pt x="18161" y="127101"/>
                  </a:lnTo>
                  <a:lnTo>
                    <a:pt x="21018" y="112966"/>
                  </a:lnTo>
                  <a:lnTo>
                    <a:pt x="28803" y="101422"/>
                  </a:lnTo>
                  <a:lnTo>
                    <a:pt x="40335" y="93649"/>
                  </a:lnTo>
                  <a:lnTo>
                    <a:pt x="54470" y="90792"/>
                  </a:lnTo>
                  <a:lnTo>
                    <a:pt x="344970" y="90792"/>
                  </a:lnTo>
                  <a:lnTo>
                    <a:pt x="359117" y="93649"/>
                  </a:lnTo>
                  <a:lnTo>
                    <a:pt x="370649" y="101422"/>
                  </a:lnTo>
                  <a:lnTo>
                    <a:pt x="378434" y="112966"/>
                  </a:lnTo>
                  <a:lnTo>
                    <a:pt x="381292" y="127101"/>
                  </a:lnTo>
                  <a:lnTo>
                    <a:pt x="381292" y="87109"/>
                  </a:lnTo>
                  <a:lnTo>
                    <a:pt x="366179" y="76911"/>
                  </a:lnTo>
                  <a:lnTo>
                    <a:pt x="344970" y="72631"/>
                  </a:lnTo>
                  <a:lnTo>
                    <a:pt x="290499" y="72631"/>
                  </a:lnTo>
                  <a:lnTo>
                    <a:pt x="290499" y="54470"/>
                  </a:lnTo>
                  <a:lnTo>
                    <a:pt x="286219" y="33274"/>
                  </a:lnTo>
                  <a:lnTo>
                    <a:pt x="276034" y="18161"/>
                  </a:lnTo>
                  <a:lnTo>
                    <a:pt x="274561" y="15963"/>
                  </a:lnTo>
                  <a:lnTo>
                    <a:pt x="272351" y="14478"/>
                  </a:lnTo>
                  <a:lnTo>
                    <a:pt x="272351" y="54470"/>
                  </a:lnTo>
                  <a:lnTo>
                    <a:pt x="272351" y="72631"/>
                  </a:lnTo>
                  <a:lnTo>
                    <a:pt x="127088" y="72631"/>
                  </a:lnTo>
                  <a:lnTo>
                    <a:pt x="127088" y="54470"/>
                  </a:lnTo>
                  <a:lnTo>
                    <a:pt x="129946" y="40347"/>
                  </a:lnTo>
                  <a:lnTo>
                    <a:pt x="137731" y="28803"/>
                  </a:lnTo>
                  <a:lnTo>
                    <a:pt x="149275" y="21018"/>
                  </a:lnTo>
                  <a:lnTo>
                    <a:pt x="163410" y="18161"/>
                  </a:lnTo>
                  <a:lnTo>
                    <a:pt x="236029" y="18161"/>
                  </a:lnTo>
                  <a:lnTo>
                    <a:pt x="250177" y="21018"/>
                  </a:lnTo>
                  <a:lnTo>
                    <a:pt x="261708" y="28803"/>
                  </a:lnTo>
                  <a:lnTo>
                    <a:pt x="269494" y="40347"/>
                  </a:lnTo>
                  <a:lnTo>
                    <a:pt x="272351" y="54470"/>
                  </a:lnTo>
                  <a:lnTo>
                    <a:pt x="272351" y="14478"/>
                  </a:lnTo>
                  <a:lnTo>
                    <a:pt x="257238" y="4279"/>
                  </a:lnTo>
                  <a:lnTo>
                    <a:pt x="236029" y="0"/>
                  </a:lnTo>
                  <a:lnTo>
                    <a:pt x="163410" y="0"/>
                  </a:lnTo>
                  <a:lnTo>
                    <a:pt x="142214" y="4279"/>
                  </a:lnTo>
                  <a:lnTo>
                    <a:pt x="124891" y="15951"/>
                  </a:lnTo>
                  <a:lnTo>
                    <a:pt x="113220" y="33274"/>
                  </a:lnTo>
                  <a:lnTo>
                    <a:pt x="108940" y="54470"/>
                  </a:lnTo>
                  <a:lnTo>
                    <a:pt x="108940" y="72631"/>
                  </a:lnTo>
                  <a:lnTo>
                    <a:pt x="54470" y="72631"/>
                  </a:lnTo>
                  <a:lnTo>
                    <a:pt x="33274" y="76911"/>
                  </a:lnTo>
                  <a:lnTo>
                    <a:pt x="15963" y="88582"/>
                  </a:lnTo>
                  <a:lnTo>
                    <a:pt x="4279" y="105905"/>
                  </a:lnTo>
                  <a:lnTo>
                    <a:pt x="0" y="127101"/>
                  </a:lnTo>
                  <a:lnTo>
                    <a:pt x="0" y="344995"/>
                  </a:lnTo>
                  <a:lnTo>
                    <a:pt x="4279" y="366191"/>
                  </a:lnTo>
                  <a:lnTo>
                    <a:pt x="15963" y="383514"/>
                  </a:lnTo>
                  <a:lnTo>
                    <a:pt x="33274" y="395185"/>
                  </a:lnTo>
                  <a:lnTo>
                    <a:pt x="54470" y="399465"/>
                  </a:lnTo>
                  <a:lnTo>
                    <a:pt x="344970" y="399465"/>
                  </a:lnTo>
                  <a:lnTo>
                    <a:pt x="366179" y="395185"/>
                  </a:lnTo>
                  <a:lnTo>
                    <a:pt x="383489" y="383514"/>
                  </a:lnTo>
                  <a:lnTo>
                    <a:pt x="384975" y="381304"/>
                  </a:lnTo>
                  <a:lnTo>
                    <a:pt x="395160" y="366191"/>
                  </a:lnTo>
                  <a:lnTo>
                    <a:pt x="399440" y="344995"/>
                  </a:lnTo>
                  <a:lnTo>
                    <a:pt x="399440" y="127101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8799" y="3062270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108940" y="54472"/>
                  </a:moveTo>
                  <a:lnTo>
                    <a:pt x="108940" y="72629"/>
                  </a:lnTo>
                  <a:lnTo>
                    <a:pt x="54470" y="72629"/>
                  </a:lnTo>
                  <a:lnTo>
                    <a:pt x="33267" y="76910"/>
                  </a:lnTo>
                  <a:lnTo>
                    <a:pt x="15953" y="88585"/>
                  </a:lnTo>
                  <a:lnTo>
                    <a:pt x="4280" y="105900"/>
                  </a:lnTo>
                  <a:lnTo>
                    <a:pt x="0" y="127101"/>
                  </a:lnTo>
                  <a:lnTo>
                    <a:pt x="0" y="344991"/>
                  </a:lnTo>
                  <a:lnTo>
                    <a:pt x="15953" y="383509"/>
                  </a:lnTo>
                  <a:lnTo>
                    <a:pt x="54470" y="399463"/>
                  </a:lnTo>
                  <a:lnTo>
                    <a:pt x="344969" y="399463"/>
                  </a:lnTo>
                  <a:lnTo>
                    <a:pt x="366176" y="395183"/>
                  </a:lnTo>
                  <a:lnTo>
                    <a:pt x="383489" y="383509"/>
                  </a:lnTo>
                  <a:lnTo>
                    <a:pt x="395160" y="366195"/>
                  </a:lnTo>
                  <a:lnTo>
                    <a:pt x="399439" y="344991"/>
                  </a:lnTo>
                  <a:lnTo>
                    <a:pt x="399439" y="127102"/>
                  </a:lnTo>
                  <a:lnTo>
                    <a:pt x="383489" y="88585"/>
                  </a:lnTo>
                  <a:lnTo>
                    <a:pt x="344969" y="72629"/>
                  </a:lnTo>
                  <a:lnTo>
                    <a:pt x="290499" y="72629"/>
                  </a:lnTo>
                  <a:lnTo>
                    <a:pt x="290499" y="54472"/>
                  </a:lnTo>
                  <a:lnTo>
                    <a:pt x="274549" y="15955"/>
                  </a:lnTo>
                  <a:lnTo>
                    <a:pt x="236029" y="0"/>
                  </a:lnTo>
                  <a:lnTo>
                    <a:pt x="163402" y="0"/>
                  </a:lnTo>
                  <a:lnTo>
                    <a:pt x="142202" y="4281"/>
                  </a:lnTo>
                  <a:lnTo>
                    <a:pt x="124891" y="15955"/>
                  </a:lnTo>
                  <a:lnTo>
                    <a:pt x="113219" y="33270"/>
                  </a:lnTo>
                  <a:lnTo>
                    <a:pt x="108940" y="54472"/>
                  </a:lnTo>
                  <a:close/>
                </a:path>
              </a:pathLst>
            </a:custGeom>
            <a:ln w="21183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296" y="3069835"/>
              <a:ext cx="166437" cy="7565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26955" y="3153057"/>
              <a:ext cx="363220" cy="290830"/>
            </a:xfrm>
            <a:custGeom>
              <a:avLst/>
              <a:gdLst/>
              <a:ahLst/>
              <a:cxnLst/>
              <a:rect l="l" t="t" r="r" b="b"/>
              <a:pathLst>
                <a:path w="363219" h="290829">
                  <a:moveTo>
                    <a:pt x="0" y="36314"/>
                  </a:moveTo>
                  <a:lnTo>
                    <a:pt x="2853" y="22182"/>
                  </a:lnTo>
                  <a:lnTo>
                    <a:pt x="10635" y="10639"/>
                  </a:lnTo>
                  <a:lnTo>
                    <a:pt x="22178" y="2854"/>
                  </a:lnTo>
                  <a:lnTo>
                    <a:pt x="36313" y="0"/>
                  </a:lnTo>
                  <a:lnTo>
                    <a:pt x="326812" y="0"/>
                  </a:lnTo>
                  <a:lnTo>
                    <a:pt x="360273" y="22182"/>
                  </a:lnTo>
                  <a:lnTo>
                    <a:pt x="363126" y="254204"/>
                  </a:lnTo>
                  <a:lnTo>
                    <a:pt x="360273" y="268339"/>
                  </a:lnTo>
                  <a:lnTo>
                    <a:pt x="352493" y="279883"/>
                  </a:lnTo>
                  <a:lnTo>
                    <a:pt x="340950" y="287665"/>
                  </a:lnTo>
                  <a:lnTo>
                    <a:pt x="326812" y="290519"/>
                  </a:lnTo>
                  <a:lnTo>
                    <a:pt x="36313" y="290519"/>
                  </a:lnTo>
                  <a:lnTo>
                    <a:pt x="2853" y="268339"/>
                  </a:lnTo>
                  <a:lnTo>
                    <a:pt x="0" y="36314"/>
                  </a:lnTo>
                  <a:close/>
                </a:path>
              </a:pathLst>
            </a:custGeom>
            <a:ln w="21183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147" y="3196938"/>
              <a:ext cx="202742" cy="202757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044955" y="5835726"/>
            <a:ext cx="2189480" cy="4533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7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Confirma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70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400" spc="1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solicitação</a:t>
            </a:r>
            <a:r>
              <a:rPr sz="1400" spc="500" dirty="0">
                <a:solidFill>
                  <a:schemeClr val="tx1"/>
                </a:solidFill>
                <a:latin typeface="Lucida Sans Unicode"/>
                <a:cs typeface="Lucida Sans Unicode"/>
              </a:rPr>
              <a:t> 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é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aberto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protocolo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61" name="object 9">
            <a:extLst>
              <a:ext uri="{FF2B5EF4-FFF2-40B4-BE49-F238E27FC236}">
                <a16:creationId xmlns:a16="http://schemas.microsoft.com/office/drawing/2014/main" id="{FE2480E9-5E44-E5BD-C31C-3F1430AD8490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2" name="object 12">
            <a:extLst>
              <a:ext uri="{FF2B5EF4-FFF2-40B4-BE49-F238E27FC236}">
                <a16:creationId xmlns:a16="http://schemas.microsoft.com/office/drawing/2014/main" id="{D63D235F-564F-8F35-66D9-B61A05D6CBEB}"/>
              </a:ext>
            </a:extLst>
          </p:cNvPr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0" b="98056" l="5556" r="93889">
                        <a14:foregroundMark x1="23611" y1="8889" x2="36667" y2="17361"/>
                        <a14:foregroundMark x1="36667" y1="17361" x2="36667" y2="17361"/>
                        <a14:foregroundMark x1="26667" y1="13472" x2="57500" y2="11667"/>
                        <a14:foregroundMark x1="57500" y1="11667" x2="68889" y2="20833"/>
                        <a14:foregroundMark x1="68889" y1="20833" x2="60556" y2="34306"/>
                        <a14:foregroundMark x1="60556" y1="34306" x2="36944" y2="43889"/>
                        <a14:foregroundMark x1="36944" y1="43889" x2="18056" y2="27222"/>
                        <a14:foregroundMark x1="18056" y1="27222" x2="46667" y2="15000"/>
                        <a14:foregroundMark x1="46667" y1="15000" x2="52222" y2="15694"/>
                        <a14:foregroundMark x1="11944" y1="95556" x2="53889" y2="29028"/>
                        <a14:foregroundMark x1="53889" y1="29028" x2="79722" y2="10000"/>
                        <a14:foregroundMark x1="79722" y1="10000" x2="86389" y2="22778"/>
                        <a14:foregroundMark x1="86389" y1="22778" x2="69444" y2="62917"/>
                        <a14:foregroundMark x1="69444" y1="62917" x2="61944" y2="65556"/>
                        <a14:foregroundMark x1="39722" y1="37917" x2="42222" y2="64583"/>
                        <a14:foregroundMark x1="42222" y1="64583" x2="60000" y2="66250"/>
                        <a14:foregroundMark x1="60000" y1="66250" x2="66667" y2="47083"/>
                        <a14:foregroundMark x1="66667" y1="47083" x2="43611" y2="58056"/>
                        <a14:foregroundMark x1="43611" y1="58056" x2="57778" y2="66528"/>
                        <a14:foregroundMark x1="57778" y1="66528" x2="65833" y2="58611"/>
                        <a14:foregroundMark x1="65833" y1="58611" x2="50000" y2="83056"/>
                        <a14:foregroundMark x1="50000" y1="83056" x2="73056" y2="89583"/>
                        <a14:foregroundMark x1="73056" y1="89583" x2="57222" y2="96250"/>
                        <a14:foregroundMark x1="57222" y1="96250" x2="34167" y2="94583"/>
                        <a14:foregroundMark x1="34167" y1="94583" x2="33889" y2="76667"/>
                        <a14:foregroundMark x1="33889" y1="76667" x2="41944" y2="64861"/>
                        <a14:foregroundMark x1="41944" y1="64861" x2="15278" y2="10833"/>
                        <a14:foregroundMark x1="15278" y1="10833" x2="30833" y2="6528"/>
                        <a14:foregroundMark x1="30833" y1="6528" x2="39444" y2="5556"/>
                        <a14:foregroundMark x1="81389" y1="37361" x2="80278" y2="84444"/>
                        <a14:foregroundMark x1="80278" y1="84444" x2="70833" y2="94306"/>
                        <a14:foregroundMark x1="70833" y1="94306" x2="61389" y2="94722"/>
                        <a14:foregroundMark x1="28611" y1="82083" x2="18611" y2="55556"/>
                        <a14:foregroundMark x1="18611" y1="55556" x2="15000" y2="20139"/>
                        <a14:foregroundMark x1="15000" y1="20139" x2="13889" y2="18194"/>
                        <a14:foregroundMark x1="7500" y1="90694" x2="9722" y2="76944"/>
                        <a14:foregroundMark x1="6389" y1="79583" x2="13889" y2="59167"/>
                        <a14:foregroundMark x1="13889" y1="59167" x2="15000" y2="58056"/>
                        <a14:foregroundMark x1="7778" y1="91111" x2="7778" y2="81944"/>
                        <a14:foregroundMark x1="7778" y1="81944" x2="7222" y2="86806"/>
                        <a14:foregroundMark x1="7500" y1="86389" x2="11944" y2="95833"/>
                        <a14:foregroundMark x1="11944" y1="95833" x2="31389" y2="97222"/>
                        <a14:foregroundMark x1="31389" y1="97222" x2="67500" y2="95694"/>
                        <a14:foregroundMark x1="67500" y1="95694" x2="74167" y2="94167"/>
                        <a14:foregroundMark x1="6944" y1="36250" x2="6667" y2="49167"/>
                        <a14:foregroundMark x1="6667" y1="49167" x2="14444" y2="60000"/>
                        <a14:foregroundMark x1="14444" y1="60000" x2="24167" y2="66528"/>
                        <a14:foregroundMark x1="92500" y1="74861" x2="86667" y2="83889"/>
                        <a14:foregroundMark x1="86667" y1="83889" x2="71944" y2="93056"/>
                        <a14:foregroundMark x1="93056" y1="76389" x2="92778" y2="77222"/>
                        <a14:foregroundMark x1="92778" y1="70972" x2="92778" y2="70972"/>
                        <a14:foregroundMark x1="92778" y1="67083" x2="92778" y2="67083"/>
                        <a14:foregroundMark x1="92778" y1="61250" x2="92778" y2="61250"/>
                        <a14:foregroundMark x1="92778" y1="80000" x2="92778" y2="80000"/>
                        <a14:foregroundMark x1="93056" y1="56389" x2="93056" y2="56389"/>
                        <a14:foregroundMark x1="92778" y1="48472" x2="92778" y2="48472"/>
                        <a14:foregroundMark x1="92778" y1="41528" x2="92778" y2="41528"/>
                        <a14:foregroundMark x1="92778" y1="35000" x2="92778" y2="35000"/>
                        <a14:foregroundMark x1="92778" y1="31944" x2="92778" y2="31944"/>
                        <a14:foregroundMark x1="93889" y1="27500" x2="93889" y2="27500"/>
                        <a14:foregroundMark x1="92778" y1="84444" x2="92778" y2="84444"/>
                        <a14:foregroundMark x1="92778" y1="86944" x2="92778" y2="86944"/>
                        <a14:foregroundMark x1="92778" y1="90139" x2="92778" y2="90139"/>
                        <a14:foregroundMark x1="92500" y1="93194" x2="92500" y2="93194"/>
                        <a14:foregroundMark x1="90278" y1="95139" x2="90278" y2="95139"/>
                        <a14:foregroundMark x1="56389" y1="97361" x2="56389" y2="97361"/>
                        <a14:foregroundMark x1="67778" y1="78194" x2="67778" y2="78194"/>
                        <a14:foregroundMark x1="13889" y1="78194" x2="13889" y2="78194"/>
                        <a14:foregroundMark x1="8056" y1="93333" x2="8056" y2="93333"/>
                        <a14:foregroundMark x1="7222" y1="71111" x2="6389" y2="91111"/>
                        <a14:foregroundMark x1="6389" y1="91111" x2="15278" y2="97083"/>
                        <a14:foregroundMark x1="73611" y1="77361" x2="73611" y2="77361"/>
                        <a14:foregroundMark x1="55556" y1="97222" x2="76944" y2="97083"/>
                        <a14:foregroundMark x1="76944" y1="97083" x2="90278" y2="94306"/>
                        <a14:foregroundMark x1="77778" y1="97222" x2="90556" y2="95278"/>
                        <a14:foregroundMark x1="86667" y1="97083" x2="86667" y2="97083"/>
                        <a14:foregroundMark x1="88056" y1="97083" x2="88056" y2="97083"/>
                        <a14:foregroundMark x1="90278" y1="96250" x2="90278" y2="96250"/>
                        <a14:foregroundMark x1="93333" y1="21944" x2="93333" y2="21944"/>
                        <a14:foregroundMark x1="92500" y1="22361" x2="91389" y2="56250"/>
                        <a14:foregroundMark x1="7500" y1="49861" x2="8611" y2="73194"/>
                        <a14:foregroundMark x1="15556" y1="98056" x2="7500" y2="93333"/>
                        <a14:foregroundMark x1="6944" y1="36944" x2="8889" y2="6667"/>
                        <a14:foregroundMark x1="8889" y1="6667" x2="26944" y2="3194"/>
                        <a14:foregroundMark x1="26944" y1="3194" x2="27778" y2="3472"/>
                        <a14:foregroundMark x1="72222" y1="6111" x2="28056" y2="5000"/>
                        <a14:foregroundMark x1="28611" y1="2639" x2="10833" y2="4028"/>
                        <a14:foregroundMark x1="10833" y1="4028" x2="5833" y2="13889"/>
                        <a14:foregroundMark x1="5833" y1="13889" x2="6944" y2="31389"/>
                        <a14:foregroundMark x1="24722" y1="24583" x2="76944" y2="23611"/>
                        <a14:foregroundMark x1="76944" y1="23611" x2="80278" y2="23611"/>
                        <a14:foregroundMark x1="43611" y1="77917" x2="81111" y2="79167"/>
                        <a14:foregroundMark x1="72222" y1="2778" x2="90556" y2="5417"/>
                        <a14:foregroundMark x1="90556" y1="5417" x2="91667" y2="22500"/>
                        <a14:foregroundMark x1="75833" y1="2500" x2="90278" y2="5417"/>
                        <a14:backgroundMark x1="6944" y1="1111" x2="1111" y2="3056"/>
                        <a14:backgroundMark x1="1111" y1="60278" x2="1111" y2="79167"/>
                        <a14:backgroundMark x1="1111" y1="79167" x2="1111" y2="79167"/>
                        <a14:backgroundMark x1="97500" y1="42083" x2="97500" y2="42083"/>
                        <a14:backgroundMark x1="10833" y1="99167" x2="10833" y2="9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0195" y="933450"/>
            <a:ext cx="2695575" cy="5391150"/>
          </a:xfrm>
          <a:prstGeom prst="rect">
            <a:avLst/>
          </a:prstGeom>
        </p:spPr>
      </p:pic>
      <p:sp>
        <p:nvSpPr>
          <p:cNvPr id="63" name="object 13">
            <a:extLst>
              <a:ext uri="{FF2B5EF4-FFF2-40B4-BE49-F238E27FC236}">
                <a16:creationId xmlns:a16="http://schemas.microsoft.com/office/drawing/2014/main" id="{0612EE0A-97FE-34B5-C318-BBD167F3E957}"/>
              </a:ext>
            </a:extLst>
          </p:cNvPr>
          <p:cNvSpPr txBox="1"/>
          <p:nvPr/>
        </p:nvSpPr>
        <p:spPr>
          <a:xfrm>
            <a:off x="8367394" y="6324600"/>
            <a:ext cx="1781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Vídeo</a:t>
            </a:r>
            <a:r>
              <a:rPr sz="1000" spc="-1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ilustrativo</a:t>
            </a:r>
            <a:r>
              <a:rPr sz="10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80" dirty="0">
                <a:solidFill>
                  <a:srgbClr val="FFFFFB"/>
                </a:solidFill>
                <a:latin typeface="Lucida Sans Unicode"/>
                <a:cs typeface="Lucida Sans Unicode"/>
              </a:rPr>
              <a:t>da</a:t>
            </a:r>
            <a:r>
              <a:rPr sz="1000" spc="-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jornada</a:t>
            </a:r>
            <a:endParaRPr sz="1000" dirty="0">
              <a:latin typeface="Lucida Sans Unicode"/>
              <a:cs typeface="Lucida Sans Unicode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E54F8267-6E9F-6155-698E-CE0A07B3B2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6842AE25-70D3-EAE4-5DC1-59207EB841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159" y="533400"/>
            <a:ext cx="45116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chemeClr val="tx1"/>
                </a:solidFill>
              </a:rPr>
              <a:t>Jornada</a:t>
            </a:r>
            <a:r>
              <a:rPr sz="2000" spc="-114" dirty="0">
                <a:solidFill>
                  <a:schemeClr val="tx1"/>
                </a:solidFill>
              </a:rPr>
              <a:t> </a:t>
            </a:r>
            <a:r>
              <a:rPr sz="2000" spc="105" dirty="0">
                <a:solidFill>
                  <a:schemeClr val="tx1"/>
                </a:solidFill>
              </a:rPr>
              <a:t>de</a:t>
            </a:r>
            <a:r>
              <a:rPr sz="2000" spc="-100" dirty="0">
                <a:solidFill>
                  <a:schemeClr val="tx1"/>
                </a:solidFill>
              </a:rPr>
              <a:t> </a:t>
            </a:r>
            <a:r>
              <a:rPr sz="2000" spc="85" dirty="0" err="1">
                <a:solidFill>
                  <a:schemeClr val="tx1"/>
                </a:solidFill>
              </a:rPr>
              <a:t>Agendamento</a:t>
            </a:r>
            <a:r>
              <a:rPr sz="2000" spc="-125" dirty="0">
                <a:solidFill>
                  <a:schemeClr val="tx1"/>
                </a:solidFill>
              </a:rPr>
              <a:t> </a:t>
            </a:r>
            <a:r>
              <a:rPr sz="2000" spc="80" dirty="0">
                <a:solidFill>
                  <a:schemeClr val="tx1"/>
                </a:solidFill>
              </a:rPr>
              <a:t>via</a:t>
            </a:r>
            <a:r>
              <a:rPr sz="2000" spc="-85" dirty="0">
                <a:solidFill>
                  <a:schemeClr val="tx1"/>
                </a:solidFill>
              </a:rPr>
              <a:t> </a:t>
            </a:r>
            <a:r>
              <a:rPr sz="2000" spc="120" dirty="0">
                <a:solidFill>
                  <a:schemeClr val="tx1"/>
                </a:solidFill>
              </a:rPr>
              <a:t>app</a:t>
            </a:r>
            <a:endParaRPr sz="2000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</a:pPr>
            <a:r>
              <a:rPr sz="2000" spc="-75" dirty="0" err="1">
                <a:solidFill>
                  <a:srgbClr val="1C9949"/>
                </a:solidFill>
                <a:latin typeface="Arial Black"/>
                <a:cs typeface="Arial Black"/>
              </a:rPr>
              <a:t>Telemedicina</a:t>
            </a:r>
            <a:r>
              <a:rPr sz="2000" spc="-19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000" spc="-40" dirty="0">
                <a:solidFill>
                  <a:srgbClr val="1C9949"/>
                </a:solidFill>
                <a:latin typeface="Arial Black"/>
                <a:cs typeface="Arial Black"/>
              </a:rPr>
              <a:t>com</a:t>
            </a:r>
            <a:r>
              <a:rPr sz="2000" spc="-204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2000" spc="-40" dirty="0" err="1">
                <a:solidFill>
                  <a:srgbClr val="1C9949"/>
                </a:solidFill>
                <a:latin typeface="Arial Black"/>
                <a:cs typeface="Arial Black"/>
              </a:rPr>
              <a:t>coparticipação</a:t>
            </a:r>
            <a:endParaRPr sz="2000" dirty="0">
              <a:solidFill>
                <a:srgbClr val="1C9949"/>
              </a:solidFill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955" y="1431621"/>
            <a:ext cx="3220720" cy="1353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spc="-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inicial,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usuário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1C9949"/>
                </a:solidFill>
                <a:latin typeface="Arial Black"/>
                <a:cs typeface="Arial Black"/>
              </a:rPr>
              <a:t>Consultas</a:t>
            </a:r>
            <a:r>
              <a:rPr sz="1400" spc="-18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rgbClr val="1C9949"/>
                </a:solidFill>
                <a:latin typeface="Arial Black"/>
                <a:cs typeface="Arial Black"/>
              </a:rPr>
              <a:t>por</a:t>
            </a:r>
            <a:r>
              <a:rPr sz="1400" spc="-14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1C9949"/>
                </a:solidFill>
                <a:latin typeface="Arial Black"/>
                <a:cs typeface="Arial Black"/>
              </a:rPr>
              <a:t>Vídeo</a:t>
            </a:r>
            <a:r>
              <a:rPr sz="1400" spc="-135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C9949"/>
                </a:solidFill>
                <a:latin typeface="Arial Black"/>
                <a:cs typeface="Arial Black"/>
              </a:rPr>
              <a:t>Agendadas</a:t>
            </a:r>
            <a:endParaRPr sz="1400" dirty="0">
              <a:solidFill>
                <a:srgbClr val="1C9949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1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No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menu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opções,</a:t>
            </a:r>
            <a:r>
              <a:rPr sz="1400" spc="-5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clica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05" dirty="0">
                <a:solidFill>
                  <a:schemeClr val="tx1"/>
                </a:solidFill>
                <a:latin typeface="Lucida Sans Unicode"/>
                <a:cs typeface="Lucida Sans Unicode"/>
              </a:rPr>
              <a:t>em</a:t>
            </a:r>
            <a:r>
              <a:rPr sz="1400" spc="-6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1C9949"/>
                </a:solidFill>
                <a:latin typeface="Arial Black"/>
                <a:cs typeface="Arial Black"/>
              </a:rPr>
              <a:t>Consulta</a:t>
            </a:r>
            <a:r>
              <a:rPr sz="1400" spc="-18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400" spc="-30" dirty="0">
                <a:solidFill>
                  <a:srgbClr val="1C9949"/>
                </a:solidFill>
                <a:latin typeface="Arial Black"/>
                <a:cs typeface="Arial Black"/>
              </a:rPr>
              <a:t>por</a:t>
            </a:r>
            <a:r>
              <a:rPr sz="1400" spc="-160" dirty="0">
                <a:solidFill>
                  <a:srgbClr val="1C9949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1C9949"/>
                </a:solidFill>
                <a:latin typeface="Arial Black"/>
                <a:cs typeface="Arial Black"/>
              </a:rPr>
              <a:t>Vídeo</a:t>
            </a:r>
            <a:endParaRPr sz="1400" dirty="0">
              <a:solidFill>
                <a:srgbClr val="1C9949"/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955" y="3318637"/>
            <a:ext cx="31121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8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70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especialidade</a:t>
            </a:r>
            <a:r>
              <a:rPr sz="1400" spc="-7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médica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4955" y="4138550"/>
            <a:ext cx="4091304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8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médico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20" dirty="0">
                <a:solidFill>
                  <a:schemeClr val="tx1"/>
                </a:solidFill>
                <a:latin typeface="Lucida Sans Unicode"/>
                <a:cs typeface="Lucida Sans Unicode"/>
              </a:rPr>
              <a:t>da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lista</a:t>
            </a:r>
            <a:r>
              <a:rPr sz="1400" spc="-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35" dirty="0">
                <a:solidFill>
                  <a:schemeClr val="tx1"/>
                </a:solidFill>
                <a:latin typeface="Lucida Sans Unicode"/>
                <a:cs typeface="Lucida Sans Unicode"/>
              </a:rPr>
              <a:t>atendimento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Usando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as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chemeClr val="tx1"/>
                </a:solidFill>
                <a:latin typeface="Lucida Sans Unicode"/>
                <a:cs typeface="Lucida Sans Unicode"/>
              </a:rPr>
              <a:t>setas</a:t>
            </a:r>
            <a:r>
              <a:rPr sz="14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3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navegação,</a:t>
            </a:r>
            <a:r>
              <a:rPr sz="1400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escolhe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uma </a:t>
            </a:r>
            <a:r>
              <a:rPr sz="1400" spc="95" dirty="0">
                <a:solidFill>
                  <a:schemeClr val="tx1"/>
                </a:solidFill>
                <a:latin typeface="Lucida Sans Unicode"/>
                <a:cs typeface="Lucida Sans Unicode"/>
              </a:rPr>
              <a:t>data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80" dirty="0">
                <a:solidFill>
                  <a:schemeClr val="tx1"/>
                </a:solidFill>
                <a:latin typeface="Lucida Sans Unicode"/>
                <a:cs typeface="Lucida Sans Unicode"/>
              </a:rPr>
              <a:t>de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preferência,</a:t>
            </a:r>
            <a:r>
              <a:rPr sz="1400" spc="-4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chemeClr val="tx1"/>
                </a:solidFill>
                <a:latin typeface="Lucida Sans Unicode"/>
                <a:cs typeface="Lucida Sans Unicode"/>
              </a:rPr>
              <a:t>seleciona</a:t>
            </a:r>
            <a:r>
              <a:rPr sz="1400" spc="-5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400" spc="-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dos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horários</a:t>
            </a:r>
            <a:r>
              <a:rPr sz="1400" spc="-2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disponíveis</a:t>
            </a:r>
            <a:r>
              <a:rPr sz="1400" spc="-1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para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 o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60" dirty="0">
                <a:solidFill>
                  <a:schemeClr val="tx1"/>
                </a:solidFill>
                <a:latin typeface="Lucida Sans Unicode"/>
                <a:cs typeface="Lucida Sans Unicode"/>
              </a:rPr>
              <a:t>dia</a:t>
            </a:r>
            <a:r>
              <a:rPr sz="1400" spc="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escolhido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7860" y="2394058"/>
            <a:ext cx="415290" cy="302260"/>
            <a:chOff x="497860" y="2240260"/>
            <a:chExt cx="415290" cy="302260"/>
          </a:xfrm>
        </p:grpSpPr>
        <p:sp>
          <p:nvSpPr>
            <p:cNvPr id="13" name="object 13"/>
            <p:cNvSpPr/>
            <p:nvPr/>
          </p:nvSpPr>
          <p:spPr>
            <a:xfrm>
              <a:off x="500784" y="2243185"/>
              <a:ext cx="409575" cy="295910"/>
            </a:xfrm>
            <a:custGeom>
              <a:avLst/>
              <a:gdLst/>
              <a:ahLst/>
              <a:cxnLst/>
              <a:rect l="l" t="t" r="r" b="b"/>
              <a:pathLst>
                <a:path w="409575" h="295910">
                  <a:moveTo>
                    <a:pt x="252843" y="0"/>
                  </a:moveTo>
                  <a:lnTo>
                    <a:pt x="247875" y="0"/>
                  </a:lnTo>
                  <a:lnTo>
                    <a:pt x="242951" y="571"/>
                  </a:lnTo>
                  <a:lnTo>
                    <a:pt x="71858" y="571"/>
                  </a:lnTo>
                  <a:lnTo>
                    <a:pt x="24517" y="14046"/>
                  </a:lnTo>
                  <a:lnTo>
                    <a:pt x="570" y="57057"/>
                  </a:lnTo>
                  <a:lnTo>
                    <a:pt x="0" y="61974"/>
                  </a:lnTo>
                  <a:lnTo>
                    <a:pt x="0" y="66942"/>
                  </a:lnTo>
                  <a:lnTo>
                    <a:pt x="570" y="71866"/>
                  </a:lnTo>
                  <a:lnTo>
                    <a:pt x="570" y="223961"/>
                  </a:lnTo>
                  <a:lnTo>
                    <a:pt x="14046" y="271306"/>
                  </a:lnTo>
                  <a:lnTo>
                    <a:pt x="57051" y="295256"/>
                  </a:lnTo>
                  <a:lnTo>
                    <a:pt x="66943" y="295828"/>
                  </a:lnTo>
                  <a:lnTo>
                    <a:pt x="71859" y="295256"/>
                  </a:lnTo>
                  <a:lnTo>
                    <a:pt x="242951" y="295256"/>
                  </a:lnTo>
                  <a:lnTo>
                    <a:pt x="268399" y="293115"/>
                  </a:lnTo>
                  <a:lnTo>
                    <a:pt x="290292" y="281776"/>
                  </a:lnTo>
                  <a:lnTo>
                    <a:pt x="303180" y="266739"/>
                  </a:lnTo>
                  <a:lnTo>
                    <a:pt x="71859" y="266738"/>
                  </a:lnTo>
                  <a:lnTo>
                    <a:pt x="52528" y="264271"/>
                  </a:lnTo>
                  <a:lnTo>
                    <a:pt x="39230" y="256593"/>
                  </a:lnTo>
                  <a:lnTo>
                    <a:pt x="31553" y="243294"/>
                  </a:lnTo>
                  <a:lnTo>
                    <a:pt x="29085" y="223961"/>
                  </a:lnTo>
                  <a:lnTo>
                    <a:pt x="29085" y="71866"/>
                  </a:lnTo>
                  <a:lnTo>
                    <a:pt x="31553" y="52534"/>
                  </a:lnTo>
                  <a:lnTo>
                    <a:pt x="39230" y="39235"/>
                  </a:lnTo>
                  <a:lnTo>
                    <a:pt x="52528" y="31557"/>
                  </a:lnTo>
                  <a:lnTo>
                    <a:pt x="71858" y="29089"/>
                  </a:lnTo>
                  <a:lnTo>
                    <a:pt x="303130" y="29089"/>
                  </a:lnTo>
                  <a:lnTo>
                    <a:pt x="300764" y="24519"/>
                  </a:lnTo>
                  <a:lnTo>
                    <a:pt x="282043" y="8473"/>
                  </a:lnTo>
                  <a:lnTo>
                    <a:pt x="257759" y="571"/>
                  </a:lnTo>
                  <a:lnTo>
                    <a:pt x="252843" y="0"/>
                  </a:lnTo>
                  <a:close/>
                </a:path>
                <a:path w="409575" h="295910">
                  <a:moveTo>
                    <a:pt x="303130" y="29089"/>
                  </a:moveTo>
                  <a:lnTo>
                    <a:pt x="242951" y="29089"/>
                  </a:lnTo>
                  <a:lnTo>
                    <a:pt x="262282" y="31557"/>
                  </a:lnTo>
                  <a:lnTo>
                    <a:pt x="275580" y="39235"/>
                  </a:lnTo>
                  <a:lnTo>
                    <a:pt x="283257" y="52534"/>
                  </a:lnTo>
                  <a:lnTo>
                    <a:pt x="285725" y="71866"/>
                  </a:lnTo>
                  <a:lnTo>
                    <a:pt x="285725" y="223962"/>
                  </a:lnTo>
                  <a:lnTo>
                    <a:pt x="283257" y="243294"/>
                  </a:lnTo>
                  <a:lnTo>
                    <a:pt x="275580" y="256593"/>
                  </a:lnTo>
                  <a:lnTo>
                    <a:pt x="262282" y="264271"/>
                  </a:lnTo>
                  <a:lnTo>
                    <a:pt x="242951" y="266739"/>
                  </a:lnTo>
                  <a:lnTo>
                    <a:pt x="303180" y="266739"/>
                  </a:lnTo>
                  <a:lnTo>
                    <a:pt x="306336" y="263056"/>
                  </a:lnTo>
                  <a:lnTo>
                    <a:pt x="314240" y="238770"/>
                  </a:lnTo>
                  <a:lnTo>
                    <a:pt x="314812" y="233846"/>
                  </a:lnTo>
                  <a:lnTo>
                    <a:pt x="314812" y="228878"/>
                  </a:lnTo>
                  <a:lnTo>
                    <a:pt x="314240" y="223962"/>
                  </a:lnTo>
                  <a:lnTo>
                    <a:pt x="314240" y="215614"/>
                  </a:lnTo>
                  <a:lnTo>
                    <a:pt x="359891" y="215614"/>
                  </a:lnTo>
                  <a:lnTo>
                    <a:pt x="314240" y="179091"/>
                  </a:lnTo>
                  <a:lnTo>
                    <a:pt x="314240" y="116730"/>
                  </a:lnTo>
                  <a:lnTo>
                    <a:pt x="359881" y="80214"/>
                  </a:lnTo>
                  <a:lnTo>
                    <a:pt x="314240" y="80214"/>
                  </a:lnTo>
                  <a:lnTo>
                    <a:pt x="314240" y="71866"/>
                  </a:lnTo>
                  <a:lnTo>
                    <a:pt x="312102" y="46416"/>
                  </a:lnTo>
                  <a:lnTo>
                    <a:pt x="303130" y="29089"/>
                  </a:lnTo>
                  <a:close/>
                </a:path>
                <a:path w="409575" h="295910">
                  <a:moveTo>
                    <a:pt x="359891" y="215614"/>
                  </a:moveTo>
                  <a:lnTo>
                    <a:pt x="314240" y="215614"/>
                  </a:lnTo>
                  <a:lnTo>
                    <a:pt x="367989" y="258651"/>
                  </a:lnTo>
                  <a:lnTo>
                    <a:pt x="374256" y="260864"/>
                  </a:lnTo>
                  <a:lnTo>
                    <a:pt x="384984" y="260864"/>
                  </a:lnTo>
                  <a:lnTo>
                    <a:pt x="389257" y="259891"/>
                  </a:lnTo>
                  <a:lnTo>
                    <a:pt x="409290" y="232324"/>
                  </a:lnTo>
                  <a:lnTo>
                    <a:pt x="380776" y="232324"/>
                  </a:lnTo>
                  <a:lnTo>
                    <a:pt x="359891" y="215614"/>
                  </a:lnTo>
                  <a:close/>
                </a:path>
                <a:path w="409575" h="295910">
                  <a:moveTo>
                    <a:pt x="409292" y="63519"/>
                  </a:moveTo>
                  <a:lnTo>
                    <a:pt x="380776" y="63519"/>
                  </a:lnTo>
                  <a:lnTo>
                    <a:pt x="380776" y="232324"/>
                  </a:lnTo>
                  <a:lnTo>
                    <a:pt x="409292" y="232324"/>
                  </a:lnTo>
                  <a:lnTo>
                    <a:pt x="409292" y="63519"/>
                  </a:lnTo>
                  <a:close/>
                </a:path>
                <a:path w="409575" h="295910">
                  <a:moveTo>
                    <a:pt x="377549" y="35124"/>
                  </a:moveTo>
                  <a:lnTo>
                    <a:pt x="369891" y="37111"/>
                  </a:lnTo>
                  <a:lnTo>
                    <a:pt x="362961" y="41239"/>
                  </a:lnTo>
                  <a:lnTo>
                    <a:pt x="314240" y="80214"/>
                  </a:lnTo>
                  <a:lnTo>
                    <a:pt x="359881" y="80214"/>
                  </a:lnTo>
                  <a:lnTo>
                    <a:pt x="380748" y="63519"/>
                  </a:lnTo>
                  <a:lnTo>
                    <a:pt x="409292" y="63519"/>
                  </a:lnTo>
                  <a:lnTo>
                    <a:pt x="385456" y="35333"/>
                  </a:lnTo>
                  <a:lnTo>
                    <a:pt x="377549" y="35124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784" y="2243185"/>
              <a:ext cx="409575" cy="295910"/>
            </a:xfrm>
            <a:custGeom>
              <a:avLst/>
              <a:gdLst/>
              <a:ahLst/>
              <a:cxnLst/>
              <a:rect l="l" t="t" r="r" b="b"/>
              <a:pathLst>
                <a:path w="409575" h="295910">
                  <a:moveTo>
                    <a:pt x="393133" y="37793"/>
                  </a:moveTo>
                  <a:lnTo>
                    <a:pt x="385456" y="35333"/>
                  </a:lnTo>
                  <a:lnTo>
                    <a:pt x="377549" y="35124"/>
                  </a:lnTo>
                  <a:lnTo>
                    <a:pt x="369891" y="37111"/>
                  </a:lnTo>
                  <a:lnTo>
                    <a:pt x="362961" y="41239"/>
                  </a:lnTo>
                  <a:lnTo>
                    <a:pt x="314240" y="80214"/>
                  </a:lnTo>
                  <a:lnTo>
                    <a:pt x="314240" y="71866"/>
                  </a:lnTo>
                  <a:lnTo>
                    <a:pt x="300764" y="24519"/>
                  </a:lnTo>
                  <a:lnTo>
                    <a:pt x="257759" y="571"/>
                  </a:lnTo>
                  <a:lnTo>
                    <a:pt x="247875" y="0"/>
                  </a:lnTo>
                  <a:lnTo>
                    <a:pt x="242951" y="571"/>
                  </a:lnTo>
                  <a:lnTo>
                    <a:pt x="71858" y="571"/>
                  </a:lnTo>
                  <a:lnTo>
                    <a:pt x="24517" y="14046"/>
                  </a:lnTo>
                  <a:lnTo>
                    <a:pt x="570" y="57057"/>
                  </a:lnTo>
                  <a:lnTo>
                    <a:pt x="0" y="61974"/>
                  </a:lnTo>
                  <a:lnTo>
                    <a:pt x="0" y="66942"/>
                  </a:lnTo>
                  <a:lnTo>
                    <a:pt x="570" y="71866"/>
                  </a:lnTo>
                  <a:lnTo>
                    <a:pt x="570" y="223961"/>
                  </a:lnTo>
                  <a:lnTo>
                    <a:pt x="14046" y="271306"/>
                  </a:lnTo>
                  <a:lnTo>
                    <a:pt x="57051" y="295256"/>
                  </a:lnTo>
                  <a:lnTo>
                    <a:pt x="66943" y="295828"/>
                  </a:lnTo>
                  <a:lnTo>
                    <a:pt x="71859" y="295256"/>
                  </a:lnTo>
                  <a:lnTo>
                    <a:pt x="242951" y="295256"/>
                  </a:lnTo>
                  <a:lnTo>
                    <a:pt x="290292" y="281776"/>
                  </a:lnTo>
                  <a:lnTo>
                    <a:pt x="314240" y="238770"/>
                  </a:lnTo>
                  <a:lnTo>
                    <a:pt x="314812" y="233846"/>
                  </a:lnTo>
                  <a:lnTo>
                    <a:pt x="314812" y="228878"/>
                  </a:lnTo>
                  <a:lnTo>
                    <a:pt x="314240" y="223962"/>
                  </a:lnTo>
                  <a:lnTo>
                    <a:pt x="314240" y="215614"/>
                  </a:lnTo>
                  <a:lnTo>
                    <a:pt x="362961" y="254589"/>
                  </a:lnTo>
                  <a:lnTo>
                    <a:pt x="367989" y="258651"/>
                  </a:lnTo>
                  <a:lnTo>
                    <a:pt x="374256" y="260864"/>
                  </a:lnTo>
                  <a:lnTo>
                    <a:pt x="408183" y="240295"/>
                  </a:lnTo>
                  <a:lnTo>
                    <a:pt x="409292" y="232309"/>
                  </a:lnTo>
                  <a:lnTo>
                    <a:pt x="409292" y="63519"/>
                  </a:lnTo>
                  <a:lnTo>
                    <a:pt x="408183" y="55530"/>
                  </a:lnTo>
                  <a:lnTo>
                    <a:pt x="404949" y="48308"/>
                  </a:lnTo>
                  <a:lnTo>
                    <a:pt x="399847" y="42261"/>
                  </a:lnTo>
                  <a:lnTo>
                    <a:pt x="393133" y="37793"/>
                  </a:lnTo>
                  <a:close/>
                </a:path>
                <a:path w="409575" h="295910">
                  <a:moveTo>
                    <a:pt x="285725" y="223962"/>
                  </a:moveTo>
                  <a:lnTo>
                    <a:pt x="283257" y="243294"/>
                  </a:lnTo>
                  <a:lnTo>
                    <a:pt x="275580" y="256593"/>
                  </a:lnTo>
                  <a:lnTo>
                    <a:pt x="262282" y="264271"/>
                  </a:lnTo>
                  <a:lnTo>
                    <a:pt x="242951" y="266739"/>
                  </a:lnTo>
                  <a:lnTo>
                    <a:pt x="71859" y="266738"/>
                  </a:lnTo>
                  <a:lnTo>
                    <a:pt x="31553" y="243294"/>
                  </a:lnTo>
                  <a:lnTo>
                    <a:pt x="29085" y="71866"/>
                  </a:lnTo>
                  <a:lnTo>
                    <a:pt x="31553" y="52534"/>
                  </a:lnTo>
                  <a:lnTo>
                    <a:pt x="39230" y="39235"/>
                  </a:lnTo>
                  <a:lnTo>
                    <a:pt x="52528" y="31557"/>
                  </a:lnTo>
                  <a:lnTo>
                    <a:pt x="71858" y="29089"/>
                  </a:lnTo>
                  <a:lnTo>
                    <a:pt x="242951" y="29089"/>
                  </a:lnTo>
                  <a:lnTo>
                    <a:pt x="283257" y="52534"/>
                  </a:lnTo>
                  <a:lnTo>
                    <a:pt x="285725" y="223962"/>
                  </a:lnTo>
                  <a:close/>
                </a:path>
                <a:path w="409575" h="295910">
                  <a:moveTo>
                    <a:pt x="380776" y="232324"/>
                  </a:moveTo>
                  <a:lnTo>
                    <a:pt x="314240" y="179091"/>
                  </a:lnTo>
                  <a:lnTo>
                    <a:pt x="314240" y="116730"/>
                  </a:lnTo>
                  <a:lnTo>
                    <a:pt x="380776" y="63497"/>
                  </a:lnTo>
                  <a:lnTo>
                    <a:pt x="380776" y="232324"/>
                  </a:lnTo>
                  <a:close/>
                </a:path>
              </a:pathLst>
            </a:custGeom>
            <a:ln w="5849">
              <a:solidFill>
                <a:srgbClr val="FC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67499" y="1925448"/>
            <a:ext cx="76200" cy="314960"/>
          </a:xfrm>
          <a:custGeom>
            <a:avLst/>
            <a:gdLst/>
            <a:ahLst/>
            <a:cxnLst/>
            <a:rect l="l" t="t" r="r" b="b"/>
            <a:pathLst>
              <a:path w="76200" h="314960">
                <a:moveTo>
                  <a:pt x="31750" y="238633"/>
                </a:moveTo>
                <a:lnTo>
                  <a:pt x="0" y="238633"/>
                </a:lnTo>
                <a:lnTo>
                  <a:pt x="38100" y="314833"/>
                </a:lnTo>
                <a:lnTo>
                  <a:pt x="69850" y="251333"/>
                </a:lnTo>
                <a:lnTo>
                  <a:pt x="31750" y="251333"/>
                </a:lnTo>
                <a:lnTo>
                  <a:pt x="31750" y="238633"/>
                </a:lnTo>
                <a:close/>
              </a:path>
              <a:path w="76200" h="314960">
                <a:moveTo>
                  <a:pt x="44450" y="0"/>
                </a:moveTo>
                <a:lnTo>
                  <a:pt x="31750" y="0"/>
                </a:lnTo>
                <a:lnTo>
                  <a:pt x="31750" y="251333"/>
                </a:lnTo>
                <a:lnTo>
                  <a:pt x="44450" y="251333"/>
                </a:lnTo>
                <a:lnTo>
                  <a:pt x="44450" y="0"/>
                </a:lnTo>
                <a:close/>
              </a:path>
              <a:path w="76200" h="314960">
                <a:moveTo>
                  <a:pt x="76200" y="238633"/>
                </a:moveTo>
                <a:lnTo>
                  <a:pt x="44450" y="238633"/>
                </a:lnTo>
                <a:lnTo>
                  <a:pt x="44450" y="251333"/>
                </a:lnTo>
                <a:lnTo>
                  <a:pt x="69850" y="251333"/>
                </a:lnTo>
                <a:lnTo>
                  <a:pt x="76200" y="238633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13676" y="1489206"/>
            <a:ext cx="384175" cy="360680"/>
            <a:chOff x="513676" y="1335408"/>
            <a:chExt cx="384175" cy="360680"/>
          </a:xfrm>
        </p:grpSpPr>
        <p:sp>
          <p:nvSpPr>
            <p:cNvPr id="17" name="object 17"/>
            <p:cNvSpPr/>
            <p:nvPr/>
          </p:nvSpPr>
          <p:spPr>
            <a:xfrm>
              <a:off x="645820" y="1371460"/>
              <a:ext cx="252095" cy="288290"/>
            </a:xfrm>
            <a:custGeom>
              <a:avLst/>
              <a:gdLst/>
              <a:ahLst/>
              <a:cxnLst/>
              <a:rect l="l" t="t" r="r" b="b"/>
              <a:pathLst>
                <a:path w="252094" h="288289">
                  <a:moveTo>
                    <a:pt x="251942" y="273773"/>
                  </a:moveTo>
                  <a:lnTo>
                    <a:pt x="249174" y="267309"/>
                  </a:lnTo>
                  <a:lnTo>
                    <a:pt x="244246" y="265264"/>
                  </a:lnTo>
                  <a:lnTo>
                    <a:pt x="12192" y="265341"/>
                  </a:lnTo>
                  <a:lnTo>
                    <a:pt x="5461" y="265836"/>
                  </a:lnTo>
                  <a:lnTo>
                    <a:pt x="1130" y="269989"/>
                  </a:lnTo>
                  <a:lnTo>
                    <a:pt x="0" y="280771"/>
                  </a:lnTo>
                  <a:lnTo>
                    <a:pt x="3213" y="285813"/>
                  </a:lnTo>
                  <a:lnTo>
                    <a:pt x="10541" y="287782"/>
                  </a:lnTo>
                  <a:lnTo>
                    <a:pt x="244551" y="287985"/>
                  </a:lnTo>
                  <a:lnTo>
                    <a:pt x="249466" y="285711"/>
                  </a:lnTo>
                  <a:lnTo>
                    <a:pt x="251942" y="279019"/>
                  </a:lnTo>
                  <a:lnTo>
                    <a:pt x="251942" y="273773"/>
                  </a:lnTo>
                  <a:close/>
                </a:path>
                <a:path w="252094" h="288289">
                  <a:moveTo>
                    <a:pt x="251942" y="140982"/>
                  </a:moveTo>
                  <a:lnTo>
                    <a:pt x="248945" y="134493"/>
                  </a:lnTo>
                  <a:lnTo>
                    <a:pt x="243801" y="132613"/>
                  </a:lnTo>
                  <a:lnTo>
                    <a:pt x="12115" y="132664"/>
                  </a:lnTo>
                  <a:lnTo>
                    <a:pt x="4800" y="133350"/>
                  </a:lnTo>
                  <a:lnTo>
                    <a:pt x="444" y="138226"/>
                  </a:lnTo>
                  <a:lnTo>
                    <a:pt x="609" y="150901"/>
                  </a:lnTo>
                  <a:lnTo>
                    <a:pt x="5626" y="155232"/>
                  </a:lnTo>
                  <a:lnTo>
                    <a:pt x="243801" y="155359"/>
                  </a:lnTo>
                  <a:lnTo>
                    <a:pt x="248958" y="153479"/>
                  </a:lnTo>
                  <a:lnTo>
                    <a:pt x="251942" y="146989"/>
                  </a:lnTo>
                  <a:lnTo>
                    <a:pt x="251942" y="140982"/>
                  </a:lnTo>
                  <a:close/>
                </a:path>
                <a:path w="252094" h="288289">
                  <a:moveTo>
                    <a:pt x="251942" y="8940"/>
                  </a:moveTo>
                  <a:lnTo>
                    <a:pt x="249453" y="2273"/>
                  </a:lnTo>
                  <a:lnTo>
                    <a:pt x="244538" y="0"/>
                  </a:lnTo>
                  <a:lnTo>
                    <a:pt x="14439" y="114"/>
                  </a:lnTo>
                  <a:lnTo>
                    <a:pt x="10160" y="241"/>
                  </a:lnTo>
                  <a:lnTo>
                    <a:pt x="3848" y="2032"/>
                  </a:lnTo>
                  <a:lnTo>
                    <a:pt x="800" y="6096"/>
                  </a:lnTo>
                  <a:lnTo>
                    <a:pt x="292" y="15354"/>
                  </a:lnTo>
                  <a:lnTo>
                    <a:pt x="2184" y="19202"/>
                  </a:lnTo>
                  <a:lnTo>
                    <a:pt x="8864" y="22225"/>
                  </a:lnTo>
                  <a:lnTo>
                    <a:pt x="11633" y="22529"/>
                  </a:lnTo>
                  <a:lnTo>
                    <a:pt x="244259" y="22694"/>
                  </a:lnTo>
                  <a:lnTo>
                    <a:pt x="249186" y="20637"/>
                  </a:lnTo>
                  <a:lnTo>
                    <a:pt x="251942" y="14198"/>
                  </a:lnTo>
                  <a:lnTo>
                    <a:pt x="251942" y="894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718" y="1335408"/>
              <a:ext cx="94673" cy="948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676" y="1600658"/>
              <a:ext cx="94745" cy="948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676" y="1468091"/>
              <a:ext cx="94737" cy="94704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667499" y="2790571"/>
            <a:ext cx="76200" cy="314960"/>
          </a:xfrm>
          <a:custGeom>
            <a:avLst/>
            <a:gdLst/>
            <a:ahLst/>
            <a:cxnLst/>
            <a:rect l="l" t="t" r="r" b="b"/>
            <a:pathLst>
              <a:path w="76200" h="314960">
                <a:moveTo>
                  <a:pt x="31750" y="238633"/>
                </a:moveTo>
                <a:lnTo>
                  <a:pt x="0" y="238633"/>
                </a:lnTo>
                <a:lnTo>
                  <a:pt x="38100" y="314833"/>
                </a:lnTo>
                <a:lnTo>
                  <a:pt x="69850" y="251333"/>
                </a:lnTo>
                <a:lnTo>
                  <a:pt x="31750" y="251333"/>
                </a:lnTo>
                <a:lnTo>
                  <a:pt x="31750" y="238633"/>
                </a:lnTo>
                <a:close/>
              </a:path>
              <a:path w="76200" h="314960">
                <a:moveTo>
                  <a:pt x="44450" y="0"/>
                </a:moveTo>
                <a:lnTo>
                  <a:pt x="31750" y="0"/>
                </a:lnTo>
                <a:lnTo>
                  <a:pt x="31750" y="251333"/>
                </a:lnTo>
                <a:lnTo>
                  <a:pt x="44450" y="251333"/>
                </a:lnTo>
                <a:lnTo>
                  <a:pt x="44450" y="0"/>
                </a:lnTo>
                <a:close/>
              </a:path>
              <a:path w="76200" h="314960">
                <a:moveTo>
                  <a:pt x="76200" y="238633"/>
                </a:moveTo>
                <a:lnTo>
                  <a:pt x="44450" y="238633"/>
                </a:lnTo>
                <a:lnTo>
                  <a:pt x="44450" y="251333"/>
                </a:lnTo>
                <a:lnTo>
                  <a:pt x="69850" y="251333"/>
                </a:lnTo>
                <a:lnTo>
                  <a:pt x="76200" y="238633"/>
                </a:lnTo>
                <a:close/>
              </a:path>
            </a:pathLst>
          </a:custGeom>
          <a:solidFill>
            <a:srgbClr val="EB6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97634" y="5902297"/>
            <a:ext cx="416559" cy="528955"/>
            <a:chOff x="497634" y="5748499"/>
            <a:chExt cx="416559" cy="528955"/>
          </a:xfrm>
        </p:grpSpPr>
        <p:sp>
          <p:nvSpPr>
            <p:cNvPr id="23" name="object 23"/>
            <p:cNvSpPr/>
            <p:nvPr/>
          </p:nvSpPr>
          <p:spPr>
            <a:xfrm>
              <a:off x="499227" y="5750093"/>
              <a:ext cx="413384" cy="525780"/>
            </a:xfrm>
            <a:custGeom>
              <a:avLst/>
              <a:gdLst/>
              <a:ahLst/>
              <a:cxnLst/>
              <a:rect l="l" t="t" r="r" b="b"/>
              <a:pathLst>
                <a:path w="413384" h="525779">
                  <a:moveTo>
                    <a:pt x="205887" y="0"/>
                  </a:moveTo>
                  <a:lnTo>
                    <a:pt x="187928" y="2199"/>
                  </a:lnTo>
                  <a:lnTo>
                    <a:pt x="171917" y="9690"/>
                  </a:lnTo>
                  <a:lnTo>
                    <a:pt x="158967" y="21725"/>
                  </a:lnTo>
                  <a:lnTo>
                    <a:pt x="150192" y="37555"/>
                  </a:lnTo>
                  <a:lnTo>
                    <a:pt x="107011" y="37555"/>
                  </a:lnTo>
                  <a:lnTo>
                    <a:pt x="100135" y="40679"/>
                  </a:lnTo>
                  <a:lnTo>
                    <a:pt x="100135" y="68843"/>
                  </a:lnTo>
                  <a:lnTo>
                    <a:pt x="52572" y="68843"/>
                  </a:lnTo>
                  <a:lnTo>
                    <a:pt x="32651" y="72931"/>
                  </a:lnTo>
                  <a:lnTo>
                    <a:pt x="16211" y="83744"/>
                  </a:lnTo>
                  <a:lnTo>
                    <a:pt x="4808" y="99781"/>
                  </a:lnTo>
                  <a:lnTo>
                    <a:pt x="0" y="119543"/>
                  </a:lnTo>
                  <a:lnTo>
                    <a:pt x="0" y="478154"/>
                  </a:lnTo>
                  <a:lnTo>
                    <a:pt x="4341" y="497202"/>
                  </a:lnTo>
                  <a:lnTo>
                    <a:pt x="15958" y="512261"/>
                  </a:lnTo>
                  <a:lnTo>
                    <a:pt x="32739" y="522158"/>
                  </a:lnTo>
                  <a:lnTo>
                    <a:pt x="52572" y="525717"/>
                  </a:lnTo>
                  <a:lnTo>
                    <a:pt x="360470" y="525717"/>
                  </a:lnTo>
                  <a:lnTo>
                    <a:pt x="380298" y="522158"/>
                  </a:lnTo>
                  <a:lnTo>
                    <a:pt x="397076" y="512261"/>
                  </a:lnTo>
                  <a:lnTo>
                    <a:pt x="406005" y="500684"/>
                  </a:lnTo>
                  <a:lnTo>
                    <a:pt x="52572" y="500684"/>
                  </a:lnTo>
                  <a:lnTo>
                    <a:pt x="42459" y="499100"/>
                  </a:lnTo>
                  <a:lnTo>
                    <a:pt x="33638" y="494582"/>
                  </a:lnTo>
                  <a:lnTo>
                    <a:pt x="27398" y="487483"/>
                  </a:lnTo>
                  <a:lnTo>
                    <a:pt x="25032" y="478154"/>
                  </a:lnTo>
                  <a:lnTo>
                    <a:pt x="25032" y="119543"/>
                  </a:lnTo>
                  <a:lnTo>
                    <a:pt x="27850" y="109524"/>
                  </a:lnTo>
                  <a:lnTo>
                    <a:pt x="33884" y="101436"/>
                  </a:lnTo>
                  <a:lnTo>
                    <a:pt x="42378" y="95987"/>
                  </a:lnTo>
                  <a:lnTo>
                    <a:pt x="52572" y="93883"/>
                  </a:lnTo>
                  <a:lnTo>
                    <a:pt x="125163" y="93883"/>
                  </a:lnTo>
                  <a:lnTo>
                    <a:pt x="125163" y="62585"/>
                  </a:lnTo>
                  <a:lnTo>
                    <a:pt x="159582" y="62585"/>
                  </a:lnTo>
                  <a:lnTo>
                    <a:pt x="165590" y="61857"/>
                  </a:lnTo>
                  <a:lnTo>
                    <a:pt x="170420" y="57286"/>
                  </a:lnTo>
                  <a:lnTo>
                    <a:pt x="171468" y="51318"/>
                  </a:lnTo>
                  <a:lnTo>
                    <a:pt x="176064" y="40221"/>
                  </a:lnTo>
                  <a:lnTo>
                    <a:pt x="183812" y="31408"/>
                  </a:lnTo>
                  <a:lnTo>
                    <a:pt x="193983" y="25509"/>
                  </a:lnTo>
                  <a:lnTo>
                    <a:pt x="193850" y="25509"/>
                  </a:lnTo>
                  <a:lnTo>
                    <a:pt x="205887" y="23154"/>
                  </a:lnTo>
                  <a:lnTo>
                    <a:pt x="253811" y="23154"/>
                  </a:lnTo>
                  <a:lnTo>
                    <a:pt x="252713" y="21123"/>
                  </a:lnTo>
                  <a:lnTo>
                    <a:pt x="239844" y="9387"/>
                  </a:lnTo>
                  <a:lnTo>
                    <a:pt x="223922" y="2346"/>
                  </a:lnTo>
                  <a:lnTo>
                    <a:pt x="205887" y="0"/>
                  </a:lnTo>
                  <a:close/>
                </a:path>
                <a:path w="413384" h="525779">
                  <a:moveTo>
                    <a:pt x="404029" y="93883"/>
                  </a:moveTo>
                  <a:lnTo>
                    <a:pt x="360460" y="93883"/>
                  </a:lnTo>
                  <a:lnTo>
                    <a:pt x="370654" y="95987"/>
                  </a:lnTo>
                  <a:lnTo>
                    <a:pt x="379149" y="101436"/>
                  </a:lnTo>
                  <a:lnTo>
                    <a:pt x="385184" y="109524"/>
                  </a:lnTo>
                  <a:lnTo>
                    <a:pt x="388003" y="119543"/>
                  </a:lnTo>
                  <a:lnTo>
                    <a:pt x="388003" y="478154"/>
                  </a:lnTo>
                  <a:lnTo>
                    <a:pt x="385636" y="487483"/>
                  </a:lnTo>
                  <a:lnTo>
                    <a:pt x="379397" y="494582"/>
                  </a:lnTo>
                  <a:lnTo>
                    <a:pt x="370577" y="499100"/>
                  </a:lnTo>
                  <a:lnTo>
                    <a:pt x="360470" y="500684"/>
                  </a:lnTo>
                  <a:lnTo>
                    <a:pt x="406005" y="500684"/>
                  </a:lnTo>
                  <a:lnTo>
                    <a:pt x="408691" y="497202"/>
                  </a:lnTo>
                  <a:lnTo>
                    <a:pt x="413031" y="478154"/>
                  </a:lnTo>
                  <a:lnTo>
                    <a:pt x="413031" y="119543"/>
                  </a:lnTo>
                  <a:lnTo>
                    <a:pt x="408222" y="99781"/>
                  </a:lnTo>
                  <a:lnTo>
                    <a:pt x="404029" y="93883"/>
                  </a:lnTo>
                  <a:close/>
                </a:path>
                <a:path w="413384" h="525779">
                  <a:moveTo>
                    <a:pt x="125163" y="93883"/>
                  </a:moveTo>
                  <a:lnTo>
                    <a:pt x="100125" y="93883"/>
                  </a:lnTo>
                  <a:lnTo>
                    <a:pt x="100125" y="125800"/>
                  </a:lnTo>
                  <a:lnTo>
                    <a:pt x="100897" y="132906"/>
                  </a:lnTo>
                  <a:lnTo>
                    <a:pt x="106896" y="138086"/>
                  </a:lnTo>
                  <a:lnTo>
                    <a:pt x="106290" y="138086"/>
                  </a:lnTo>
                  <a:lnTo>
                    <a:pt x="113896" y="137687"/>
                  </a:lnTo>
                  <a:lnTo>
                    <a:pt x="306155" y="137687"/>
                  </a:lnTo>
                  <a:lnTo>
                    <a:pt x="311939" y="132906"/>
                  </a:lnTo>
                  <a:lnTo>
                    <a:pt x="312907" y="125800"/>
                  </a:lnTo>
                  <a:lnTo>
                    <a:pt x="312907" y="112656"/>
                  </a:lnTo>
                  <a:lnTo>
                    <a:pt x="125163" y="112656"/>
                  </a:lnTo>
                  <a:lnTo>
                    <a:pt x="125163" y="93883"/>
                  </a:lnTo>
                  <a:close/>
                </a:path>
                <a:path w="413384" h="525779">
                  <a:moveTo>
                    <a:pt x="306155" y="137687"/>
                  </a:moveTo>
                  <a:lnTo>
                    <a:pt x="298507" y="137687"/>
                  </a:lnTo>
                  <a:lnTo>
                    <a:pt x="305672" y="138086"/>
                  </a:lnTo>
                  <a:lnTo>
                    <a:pt x="306155" y="137687"/>
                  </a:lnTo>
                  <a:close/>
                </a:path>
                <a:path w="413384" h="525779">
                  <a:moveTo>
                    <a:pt x="253811" y="23154"/>
                  </a:moveTo>
                  <a:lnTo>
                    <a:pt x="205887" y="23154"/>
                  </a:lnTo>
                  <a:lnTo>
                    <a:pt x="217604" y="25509"/>
                  </a:lnTo>
                  <a:lnTo>
                    <a:pt x="227645" y="31408"/>
                  </a:lnTo>
                  <a:lnTo>
                    <a:pt x="235257" y="40221"/>
                  </a:lnTo>
                  <a:lnTo>
                    <a:pt x="239688" y="51318"/>
                  </a:lnTo>
                  <a:lnTo>
                    <a:pt x="240769" y="57286"/>
                  </a:lnTo>
                  <a:lnTo>
                    <a:pt x="240805" y="57486"/>
                  </a:lnTo>
                  <a:lnTo>
                    <a:pt x="245955" y="62116"/>
                  </a:lnTo>
                  <a:lnTo>
                    <a:pt x="252202" y="62585"/>
                  </a:lnTo>
                  <a:lnTo>
                    <a:pt x="287869" y="62585"/>
                  </a:lnTo>
                  <a:lnTo>
                    <a:pt x="287869" y="112656"/>
                  </a:lnTo>
                  <a:lnTo>
                    <a:pt x="312907" y="112656"/>
                  </a:lnTo>
                  <a:lnTo>
                    <a:pt x="312907" y="93883"/>
                  </a:lnTo>
                  <a:lnTo>
                    <a:pt x="404029" y="93883"/>
                  </a:lnTo>
                  <a:lnTo>
                    <a:pt x="396821" y="83744"/>
                  </a:lnTo>
                  <a:lnTo>
                    <a:pt x="380385" y="72931"/>
                  </a:lnTo>
                  <a:lnTo>
                    <a:pt x="360469" y="68843"/>
                  </a:lnTo>
                  <a:lnTo>
                    <a:pt x="312907" y="68843"/>
                  </a:lnTo>
                  <a:lnTo>
                    <a:pt x="312907" y="40679"/>
                  </a:lnTo>
                  <a:lnTo>
                    <a:pt x="305393" y="37555"/>
                  </a:lnTo>
                  <a:lnTo>
                    <a:pt x="261593" y="37555"/>
                  </a:lnTo>
                  <a:lnTo>
                    <a:pt x="253811" y="23154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9227" y="5750093"/>
              <a:ext cx="413384" cy="525780"/>
            </a:xfrm>
            <a:custGeom>
              <a:avLst/>
              <a:gdLst/>
              <a:ahLst/>
              <a:cxnLst/>
              <a:rect l="l" t="t" r="r" b="b"/>
              <a:pathLst>
                <a:path w="413384" h="525779">
                  <a:moveTo>
                    <a:pt x="360469" y="68843"/>
                  </a:moveTo>
                  <a:lnTo>
                    <a:pt x="312907" y="68843"/>
                  </a:lnTo>
                  <a:lnTo>
                    <a:pt x="312907" y="47565"/>
                  </a:lnTo>
                  <a:lnTo>
                    <a:pt x="312907" y="40679"/>
                  </a:lnTo>
                  <a:lnTo>
                    <a:pt x="305393" y="37555"/>
                  </a:lnTo>
                  <a:lnTo>
                    <a:pt x="298507" y="37555"/>
                  </a:lnTo>
                  <a:lnTo>
                    <a:pt x="261593" y="37555"/>
                  </a:lnTo>
                  <a:lnTo>
                    <a:pt x="252713" y="21123"/>
                  </a:lnTo>
                  <a:lnTo>
                    <a:pt x="239844" y="9387"/>
                  </a:lnTo>
                  <a:lnTo>
                    <a:pt x="223922" y="2346"/>
                  </a:lnTo>
                  <a:lnTo>
                    <a:pt x="205887" y="0"/>
                  </a:lnTo>
                  <a:lnTo>
                    <a:pt x="187928" y="2199"/>
                  </a:lnTo>
                  <a:lnTo>
                    <a:pt x="171917" y="9690"/>
                  </a:lnTo>
                  <a:lnTo>
                    <a:pt x="158967" y="21725"/>
                  </a:lnTo>
                  <a:lnTo>
                    <a:pt x="150192" y="37555"/>
                  </a:lnTo>
                  <a:lnTo>
                    <a:pt x="113896" y="37555"/>
                  </a:lnTo>
                  <a:lnTo>
                    <a:pt x="107011" y="37555"/>
                  </a:lnTo>
                  <a:lnTo>
                    <a:pt x="100135" y="40679"/>
                  </a:lnTo>
                  <a:lnTo>
                    <a:pt x="100135" y="47565"/>
                  </a:lnTo>
                  <a:lnTo>
                    <a:pt x="100135" y="68843"/>
                  </a:lnTo>
                  <a:lnTo>
                    <a:pt x="52572" y="68843"/>
                  </a:lnTo>
                  <a:lnTo>
                    <a:pt x="32651" y="72931"/>
                  </a:lnTo>
                  <a:lnTo>
                    <a:pt x="16211" y="83743"/>
                  </a:lnTo>
                  <a:lnTo>
                    <a:pt x="4808" y="99781"/>
                  </a:lnTo>
                  <a:lnTo>
                    <a:pt x="0" y="119543"/>
                  </a:lnTo>
                  <a:lnTo>
                    <a:pt x="0" y="478153"/>
                  </a:lnTo>
                  <a:lnTo>
                    <a:pt x="4341" y="497202"/>
                  </a:lnTo>
                  <a:lnTo>
                    <a:pt x="15958" y="512261"/>
                  </a:lnTo>
                  <a:lnTo>
                    <a:pt x="32739" y="522158"/>
                  </a:lnTo>
                  <a:lnTo>
                    <a:pt x="52572" y="525717"/>
                  </a:lnTo>
                  <a:lnTo>
                    <a:pt x="360470" y="525717"/>
                  </a:lnTo>
                  <a:lnTo>
                    <a:pt x="380298" y="522158"/>
                  </a:lnTo>
                  <a:lnTo>
                    <a:pt x="397076" y="512261"/>
                  </a:lnTo>
                  <a:lnTo>
                    <a:pt x="408691" y="497202"/>
                  </a:lnTo>
                  <a:lnTo>
                    <a:pt x="413031" y="478153"/>
                  </a:lnTo>
                  <a:lnTo>
                    <a:pt x="413031" y="119543"/>
                  </a:lnTo>
                  <a:lnTo>
                    <a:pt x="408222" y="99781"/>
                  </a:lnTo>
                  <a:lnTo>
                    <a:pt x="396821" y="83743"/>
                  </a:lnTo>
                  <a:lnTo>
                    <a:pt x="380385" y="72931"/>
                  </a:lnTo>
                  <a:lnTo>
                    <a:pt x="360469" y="68843"/>
                  </a:lnTo>
                  <a:close/>
                </a:path>
              </a:pathLst>
            </a:custGeom>
            <a:ln w="3187">
              <a:solidFill>
                <a:srgbClr val="FC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797" y="5771653"/>
              <a:ext cx="165892" cy="9268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24260" y="5843976"/>
              <a:ext cx="363220" cy="407034"/>
            </a:xfrm>
            <a:custGeom>
              <a:avLst/>
              <a:gdLst/>
              <a:ahLst/>
              <a:cxnLst/>
              <a:rect l="l" t="t" r="r" b="b"/>
              <a:pathLst>
                <a:path w="363219" h="407035">
                  <a:moveTo>
                    <a:pt x="362970" y="384270"/>
                  </a:moveTo>
                  <a:lnTo>
                    <a:pt x="360604" y="393599"/>
                  </a:lnTo>
                  <a:lnTo>
                    <a:pt x="354364" y="400698"/>
                  </a:lnTo>
                  <a:lnTo>
                    <a:pt x="345545" y="405216"/>
                  </a:lnTo>
                  <a:lnTo>
                    <a:pt x="335437" y="406800"/>
                  </a:lnTo>
                  <a:lnTo>
                    <a:pt x="27540" y="406800"/>
                  </a:lnTo>
                  <a:lnTo>
                    <a:pt x="0" y="25659"/>
                  </a:lnTo>
                  <a:lnTo>
                    <a:pt x="2818" y="15640"/>
                  </a:lnTo>
                  <a:lnTo>
                    <a:pt x="8852" y="7552"/>
                  </a:lnTo>
                  <a:lnTo>
                    <a:pt x="17345" y="2103"/>
                  </a:lnTo>
                  <a:lnTo>
                    <a:pt x="27540" y="0"/>
                  </a:lnTo>
                  <a:lnTo>
                    <a:pt x="75092" y="0"/>
                  </a:lnTo>
                  <a:lnTo>
                    <a:pt x="75092" y="31916"/>
                  </a:lnTo>
                  <a:lnTo>
                    <a:pt x="75761" y="38932"/>
                  </a:lnTo>
                  <a:lnTo>
                    <a:pt x="81828" y="44172"/>
                  </a:lnTo>
                  <a:lnTo>
                    <a:pt x="88864" y="43803"/>
                  </a:lnTo>
                  <a:lnTo>
                    <a:pt x="273474" y="43803"/>
                  </a:lnTo>
                  <a:lnTo>
                    <a:pt x="280640" y="44202"/>
                  </a:lnTo>
                  <a:lnTo>
                    <a:pt x="286907" y="39022"/>
                  </a:lnTo>
                  <a:lnTo>
                    <a:pt x="287875" y="31916"/>
                  </a:lnTo>
                  <a:lnTo>
                    <a:pt x="287875" y="0"/>
                  </a:lnTo>
                  <a:lnTo>
                    <a:pt x="335427" y="0"/>
                  </a:lnTo>
                  <a:lnTo>
                    <a:pt x="345622" y="2103"/>
                  </a:lnTo>
                  <a:lnTo>
                    <a:pt x="354116" y="7552"/>
                  </a:lnTo>
                  <a:lnTo>
                    <a:pt x="360151" y="15640"/>
                  </a:lnTo>
                  <a:lnTo>
                    <a:pt x="362970" y="25659"/>
                  </a:lnTo>
                  <a:lnTo>
                    <a:pt x="362970" y="384270"/>
                  </a:lnTo>
                  <a:close/>
                </a:path>
              </a:pathLst>
            </a:custGeom>
            <a:ln w="3187">
              <a:solidFill>
                <a:srgbClr val="FC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118" y="6023035"/>
              <a:ext cx="292153" cy="761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118" y="5922893"/>
              <a:ext cx="292153" cy="761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118" y="6123166"/>
              <a:ext cx="292153" cy="7611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496903" y="3205476"/>
            <a:ext cx="422275" cy="2621915"/>
            <a:chOff x="496903" y="3051678"/>
            <a:chExt cx="422275" cy="262191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903" y="3914095"/>
              <a:ext cx="419275" cy="49115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67499" y="3523233"/>
              <a:ext cx="158750" cy="1533525"/>
            </a:xfrm>
            <a:custGeom>
              <a:avLst/>
              <a:gdLst/>
              <a:ahLst/>
              <a:cxnLst/>
              <a:rect l="l" t="t" r="r" b="b"/>
              <a:pathLst>
                <a:path w="158750" h="1533525">
                  <a:moveTo>
                    <a:pt x="76200" y="238633"/>
                  </a:moveTo>
                  <a:lnTo>
                    <a:pt x="44450" y="238633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238633"/>
                  </a:lnTo>
                  <a:lnTo>
                    <a:pt x="0" y="238633"/>
                  </a:lnTo>
                  <a:lnTo>
                    <a:pt x="38100" y="314833"/>
                  </a:lnTo>
                  <a:lnTo>
                    <a:pt x="69850" y="251333"/>
                  </a:lnTo>
                  <a:lnTo>
                    <a:pt x="76200" y="238633"/>
                  </a:lnTo>
                  <a:close/>
                </a:path>
                <a:path w="158750" h="1533525">
                  <a:moveTo>
                    <a:pt x="158267" y="1508391"/>
                  </a:moveTo>
                  <a:lnTo>
                    <a:pt x="151104" y="1501228"/>
                  </a:lnTo>
                  <a:lnTo>
                    <a:pt x="133413" y="1501228"/>
                  </a:lnTo>
                  <a:lnTo>
                    <a:pt x="126250" y="1508391"/>
                  </a:lnTo>
                  <a:lnTo>
                    <a:pt x="126250" y="1526082"/>
                  </a:lnTo>
                  <a:lnTo>
                    <a:pt x="133413" y="1533245"/>
                  </a:lnTo>
                  <a:lnTo>
                    <a:pt x="151104" y="1533245"/>
                  </a:lnTo>
                  <a:lnTo>
                    <a:pt x="158267" y="1526082"/>
                  </a:lnTo>
                  <a:lnTo>
                    <a:pt x="158267" y="1517243"/>
                  </a:lnTo>
                  <a:lnTo>
                    <a:pt x="158267" y="1508391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3751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0794" y="4872363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317810" y="0"/>
                  </a:moveTo>
                  <a:lnTo>
                    <a:pt x="300127" y="0"/>
                  </a:lnTo>
                  <a:lnTo>
                    <a:pt x="292956" y="7164"/>
                  </a:lnTo>
                  <a:lnTo>
                    <a:pt x="292956" y="32020"/>
                  </a:lnTo>
                  <a:lnTo>
                    <a:pt x="220117" y="32019"/>
                  </a:lnTo>
                  <a:lnTo>
                    <a:pt x="220117" y="7164"/>
                  </a:lnTo>
                  <a:lnTo>
                    <a:pt x="212953" y="0"/>
                  </a:lnTo>
                  <a:lnTo>
                    <a:pt x="195271" y="0"/>
                  </a:lnTo>
                  <a:lnTo>
                    <a:pt x="188100" y="7164"/>
                  </a:lnTo>
                  <a:lnTo>
                    <a:pt x="188100" y="32019"/>
                  </a:lnTo>
                  <a:lnTo>
                    <a:pt x="116061" y="32019"/>
                  </a:lnTo>
                  <a:lnTo>
                    <a:pt x="116061" y="7164"/>
                  </a:lnTo>
                  <a:lnTo>
                    <a:pt x="108898" y="0"/>
                  </a:lnTo>
                  <a:lnTo>
                    <a:pt x="91215" y="0"/>
                  </a:lnTo>
                  <a:lnTo>
                    <a:pt x="84044" y="7164"/>
                  </a:lnTo>
                  <a:lnTo>
                    <a:pt x="84044" y="32019"/>
                  </a:lnTo>
                  <a:lnTo>
                    <a:pt x="64034" y="32019"/>
                  </a:lnTo>
                  <a:lnTo>
                    <a:pt x="39133" y="37059"/>
                  </a:lnTo>
                  <a:lnTo>
                    <a:pt x="18776" y="50796"/>
                  </a:lnTo>
                  <a:lnTo>
                    <a:pt x="5040" y="71154"/>
                  </a:lnTo>
                  <a:lnTo>
                    <a:pt x="0" y="96059"/>
                  </a:lnTo>
                  <a:lnTo>
                    <a:pt x="0" y="345813"/>
                  </a:lnTo>
                  <a:lnTo>
                    <a:pt x="18776" y="391075"/>
                  </a:lnTo>
                  <a:lnTo>
                    <a:pt x="64034" y="409853"/>
                  </a:lnTo>
                  <a:lnTo>
                    <a:pt x="195344" y="409853"/>
                  </a:lnTo>
                  <a:lnTo>
                    <a:pt x="202508" y="402685"/>
                  </a:lnTo>
                  <a:lnTo>
                    <a:pt x="202508" y="385000"/>
                  </a:lnTo>
                  <a:lnTo>
                    <a:pt x="195344" y="377833"/>
                  </a:lnTo>
                  <a:lnTo>
                    <a:pt x="64034" y="377833"/>
                  </a:lnTo>
                  <a:lnTo>
                    <a:pt x="51583" y="375312"/>
                  </a:lnTo>
                  <a:lnTo>
                    <a:pt x="41405" y="368444"/>
                  </a:lnTo>
                  <a:lnTo>
                    <a:pt x="34536" y="358265"/>
                  </a:lnTo>
                  <a:lnTo>
                    <a:pt x="32016" y="345813"/>
                  </a:lnTo>
                  <a:lnTo>
                    <a:pt x="32016" y="96059"/>
                  </a:lnTo>
                  <a:lnTo>
                    <a:pt x="34536" y="83607"/>
                  </a:lnTo>
                  <a:lnTo>
                    <a:pt x="41405" y="73428"/>
                  </a:lnTo>
                  <a:lnTo>
                    <a:pt x="51583" y="66559"/>
                  </a:lnTo>
                  <a:lnTo>
                    <a:pt x="64034" y="64039"/>
                  </a:lnTo>
                  <a:lnTo>
                    <a:pt x="84044" y="64039"/>
                  </a:lnTo>
                  <a:lnTo>
                    <a:pt x="84044" y="88888"/>
                  </a:lnTo>
                  <a:lnTo>
                    <a:pt x="91215" y="96059"/>
                  </a:lnTo>
                  <a:lnTo>
                    <a:pt x="108898" y="96059"/>
                  </a:lnTo>
                  <a:lnTo>
                    <a:pt x="116061" y="88888"/>
                  </a:lnTo>
                  <a:lnTo>
                    <a:pt x="116061" y="64039"/>
                  </a:lnTo>
                  <a:lnTo>
                    <a:pt x="188100" y="64039"/>
                  </a:lnTo>
                  <a:lnTo>
                    <a:pt x="188100" y="88888"/>
                  </a:lnTo>
                  <a:lnTo>
                    <a:pt x="195271" y="96059"/>
                  </a:lnTo>
                  <a:lnTo>
                    <a:pt x="212953" y="96059"/>
                  </a:lnTo>
                  <a:lnTo>
                    <a:pt x="220117" y="88888"/>
                  </a:lnTo>
                  <a:lnTo>
                    <a:pt x="220117" y="64039"/>
                  </a:lnTo>
                  <a:lnTo>
                    <a:pt x="292956" y="64039"/>
                  </a:lnTo>
                  <a:lnTo>
                    <a:pt x="292956" y="88888"/>
                  </a:lnTo>
                  <a:lnTo>
                    <a:pt x="300127" y="96059"/>
                  </a:lnTo>
                  <a:lnTo>
                    <a:pt x="317810" y="96059"/>
                  </a:lnTo>
                  <a:lnTo>
                    <a:pt x="324974" y="88888"/>
                  </a:lnTo>
                  <a:lnTo>
                    <a:pt x="324974" y="64039"/>
                  </a:lnTo>
                  <a:lnTo>
                    <a:pt x="345785" y="64039"/>
                  </a:lnTo>
                  <a:lnTo>
                    <a:pt x="377802" y="96059"/>
                  </a:lnTo>
                  <a:lnTo>
                    <a:pt x="377802" y="196155"/>
                  </a:lnTo>
                  <a:lnTo>
                    <a:pt x="384972" y="203326"/>
                  </a:lnTo>
                  <a:lnTo>
                    <a:pt x="402655" y="203326"/>
                  </a:lnTo>
                  <a:lnTo>
                    <a:pt x="409819" y="196155"/>
                  </a:lnTo>
                  <a:lnTo>
                    <a:pt x="409819" y="96059"/>
                  </a:lnTo>
                  <a:lnTo>
                    <a:pt x="391042" y="50796"/>
                  </a:lnTo>
                  <a:lnTo>
                    <a:pt x="345785" y="32020"/>
                  </a:lnTo>
                  <a:lnTo>
                    <a:pt x="324974" y="32020"/>
                  </a:lnTo>
                  <a:lnTo>
                    <a:pt x="324974" y="7164"/>
                  </a:lnTo>
                  <a:lnTo>
                    <a:pt x="317810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0794" y="4872363"/>
              <a:ext cx="410209" cy="410209"/>
            </a:xfrm>
            <a:custGeom>
              <a:avLst/>
              <a:gdLst/>
              <a:ahLst/>
              <a:cxnLst/>
              <a:rect l="l" t="t" r="r" b="b"/>
              <a:pathLst>
                <a:path w="410209" h="410210">
                  <a:moveTo>
                    <a:pt x="345785" y="32020"/>
                  </a:moveTo>
                  <a:lnTo>
                    <a:pt x="324974" y="32020"/>
                  </a:lnTo>
                  <a:lnTo>
                    <a:pt x="324974" y="16010"/>
                  </a:lnTo>
                  <a:lnTo>
                    <a:pt x="324974" y="7164"/>
                  </a:lnTo>
                  <a:lnTo>
                    <a:pt x="317810" y="0"/>
                  </a:lnTo>
                  <a:lnTo>
                    <a:pt x="308965" y="0"/>
                  </a:lnTo>
                  <a:lnTo>
                    <a:pt x="300127" y="0"/>
                  </a:lnTo>
                  <a:lnTo>
                    <a:pt x="292956" y="7164"/>
                  </a:lnTo>
                  <a:lnTo>
                    <a:pt x="292956" y="16010"/>
                  </a:lnTo>
                  <a:lnTo>
                    <a:pt x="292956" y="32020"/>
                  </a:lnTo>
                  <a:lnTo>
                    <a:pt x="220117" y="32019"/>
                  </a:lnTo>
                  <a:lnTo>
                    <a:pt x="220117" y="16010"/>
                  </a:lnTo>
                  <a:lnTo>
                    <a:pt x="220117" y="7164"/>
                  </a:lnTo>
                  <a:lnTo>
                    <a:pt x="212953" y="0"/>
                  </a:lnTo>
                  <a:lnTo>
                    <a:pt x="204109" y="0"/>
                  </a:lnTo>
                  <a:lnTo>
                    <a:pt x="195271" y="0"/>
                  </a:lnTo>
                  <a:lnTo>
                    <a:pt x="188100" y="7164"/>
                  </a:lnTo>
                  <a:lnTo>
                    <a:pt x="188100" y="16010"/>
                  </a:lnTo>
                  <a:lnTo>
                    <a:pt x="188100" y="32019"/>
                  </a:lnTo>
                  <a:lnTo>
                    <a:pt x="116061" y="32019"/>
                  </a:lnTo>
                  <a:lnTo>
                    <a:pt x="116061" y="16009"/>
                  </a:lnTo>
                  <a:lnTo>
                    <a:pt x="116061" y="7164"/>
                  </a:lnTo>
                  <a:lnTo>
                    <a:pt x="108898" y="0"/>
                  </a:lnTo>
                  <a:lnTo>
                    <a:pt x="100053" y="0"/>
                  </a:lnTo>
                  <a:lnTo>
                    <a:pt x="91215" y="0"/>
                  </a:lnTo>
                  <a:lnTo>
                    <a:pt x="84044" y="7164"/>
                  </a:lnTo>
                  <a:lnTo>
                    <a:pt x="84044" y="16009"/>
                  </a:lnTo>
                  <a:lnTo>
                    <a:pt x="84044" y="32019"/>
                  </a:lnTo>
                  <a:lnTo>
                    <a:pt x="64034" y="32019"/>
                  </a:lnTo>
                  <a:lnTo>
                    <a:pt x="39133" y="37059"/>
                  </a:lnTo>
                  <a:lnTo>
                    <a:pt x="18776" y="50796"/>
                  </a:lnTo>
                  <a:lnTo>
                    <a:pt x="5040" y="71154"/>
                  </a:lnTo>
                  <a:lnTo>
                    <a:pt x="0" y="96059"/>
                  </a:lnTo>
                  <a:lnTo>
                    <a:pt x="0" y="345813"/>
                  </a:lnTo>
                  <a:lnTo>
                    <a:pt x="18776" y="391075"/>
                  </a:lnTo>
                  <a:lnTo>
                    <a:pt x="64034" y="409853"/>
                  </a:lnTo>
                  <a:lnTo>
                    <a:pt x="186499" y="409853"/>
                  </a:lnTo>
                  <a:lnTo>
                    <a:pt x="195344" y="409853"/>
                  </a:lnTo>
                  <a:lnTo>
                    <a:pt x="202508" y="402685"/>
                  </a:lnTo>
                  <a:lnTo>
                    <a:pt x="202508" y="393843"/>
                  </a:lnTo>
                  <a:lnTo>
                    <a:pt x="202508" y="385000"/>
                  </a:lnTo>
                  <a:lnTo>
                    <a:pt x="195344" y="377833"/>
                  </a:lnTo>
                  <a:lnTo>
                    <a:pt x="186499" y="377833"/>
                  </a:lnTo>
                  <a:lnTo>
                    <a:pt x="64034" y="377833"/>
                  </a:lnTo>
                  <a:lnTo>
                    <a:pt x="32016" y="345813"/>
                  </a:lnTo>
                  <a:lnTo>
                    <a:pt x="32016" y="96059"/>
                  </a:lnTo>
                  <a:lnTo>
                    <a:pt x="34536" y="83607"/>
                  </a:lnTo>
                  <a:lnTo>
                    <a:pt x="41405" y="73428"/>
                  </a:lnTo>
                  <a:lnTo>
                    <a:pt x="51583" y="66559"/>
                  </a:lnTo>
                  <a:lnTo>
                    <a:pt x="64034" y="64039"/>
                  </a:lnTo>
                  <a:lnTo>
                    <a:pt x="84044" y="64039"/>
                  </a:lnTo>
                  <a:lnTo>
                    <a:pt x="84044" y="80049"/>
                  </a:lnTo>
                  <a:lnTo>
                    <a:pt x="84044" y="88888"/>
                  </a:lnTo>
                  <a:lnTo>
                    <a:pt x="91215" y="96059"/>
                  </a:lnTo>
                  <a:lnTo>
                    <a:pt x="100053" y="96059"/>
                  </a:lnTo>
                  <a:lnTo>
                    <a:pt x="108898" y="96059"/>
                  </a:lnTo>
                  <a:lnTo>
                    <a:pt x="116061" y="88888"/>
                  </a:lnTo>
                  <a:lnTo>
                    <a:pt x="116061" y="80049"/>
                  </a:lnTo>
                  <a:lnTo>
                    <a:pt x="116061" y="64039"/>
                  </a:lnTo>
                  <a:lnTo>
                    <a:pt x="188100" y="64039"/>
                  </a:lnTo>
                  <a:lnTo>
                    <a:pt x="188100" y="80049"/>
                  </a:lnTo>
                  <a:lnTo>
                    <a:pt x="188100" y="88888"/>
                  </a:lnTo>
                  <a:lnTo>
                    <a:pt x="195271" y="96059"/>
                  </a:lnTo>
                  <a:lnTo>
                    <a:pt x="204109" y="96059"/>
                  </a:lnTo>
                  <a:lnTo>
                    <a:pt x="212953" y="96059"/>
                  </a:lnTo>
                  <a:lnTo>
                    <a:pt x="220117" y="88888"/>
                  </a:lnTo>
                  <a:lnTo>
                    <a:pt x="220117" y="80049"/>
                  </a:lnTo>
                  <a:lnTo>
                    <a:pt x="220117" y="64039"/>
                  </a:lnTo>
                  <a:lnTo>
                    <a:pt x="292956" y="64039"/>
                  </a:lnTo>
                  <a:lnTo>
                    <a:pt x="292956" y="80049"/>
                  </a:lnTo>
                  <a:lnTo>
                    <a:pt x="292956" y="88888"/>
                  </a:lnTo>
                  <a:lnTo>
                    <a:pt x="300127" y="96059"/>
                  </a:lnTo>
                  <a:lnTo>
                    <a:pt x="308965" y="96059"/>
                  </a:lnTo>
                  <a:lnTo>
                    <a:pt x="317810" y="96059"/>
                  </a:lnTo>
                  <a:lnTo>
                    <a:pt x="324974" y="88888"/>
                  </a:lnTo>
                  <a:lnTo>
                    <a:pt x="324974" y="80049"/>
                  </a:lnTo>
                  <a:lnTo>
                    <a:pt x="324974" y="64039"/>
                  </a:lnTo>
                  <a:lnTo>
                    <a:pt x="368414" y="73428"/>
                  </a:lnTo>
                  <a:lnTo>
                    <a:pt x="377802" y="187316"/>
                  </a:lnTo>
                  <a:lnTo>
                    <a:pt x="377802" y="196155"/>
                  </a:lnTo>
                  <a:lnTo>
                    <a:pt x="384972" y="203326"/>
                  </a:lnTo>
                  <a:lnTo>
                    <a:pt x="393811" y="203326"/>
                  </a:lnTo>
                  <a:lnTo>
                    <a:pt x="402655" y="203326"/>
                  </a:lnTo>
                  <a:lnTo>
                    <a:pt x="409819" y="196155"/>
                  </a:lnTo>
                  <a:lnTo>
                    <a:pt x="409819" y="96059"/>
                  </a:lnTo>
                  <a:lnTo>
                    <a:pt x="391042" y="50796"/>
                  </a:lnTo>
                  <a:lnTo>
                    <a:pt x="370685" y="37060"/>
                  </a:lnTo>
                  <a:lnTo>
                    <a:pt x="345785" y="32020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3733" y="5085320"/>
              <a:ext cx="200058" cy="2000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24114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4114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4477" y="509410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4477" y="509410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4839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4839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4839" y="509410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4839" y="5094101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4839" y="5163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4839" y="5163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4477" y="5163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4477" y="516374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4477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24853" y="0"/>
                  </a:moveTo>
                  <a:lnTo>
                    <a:pt x="7170" y="0"/>
                  </a:lnTo>
                  <a:lnTo>
                    <a:pt x="0" y="7164"/>
                  </a:lnTo>
                  <a:lnTo>
                    <a:pt x="0" y="24848"/>
                  </a:lnTo>
                  <a:lnTo>
                    <a:pt x="7170" y="32019"/>
                  </a:lnTo>
                  <a:lnTo>
                    <a:pt x="24853" y="32019"/>
                  </a:lnTo>
                  <a:lnTo>
                    <a:pt x="32017" y="24848"/>
                  </a:lnTo>
                  <a:lnTo>
                    <a:pt x="32017" y="16009"/>
                  </a:lnTo>
                  <a:lnTo>
                    <a:pt x="32017" y="7164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4477" y="5024457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5">
                  <a:moveTo>
                    <a:pt x="32017" y="16009"/>
                  </a:moveTo>
                  <a:lnTo>
                    <a:pt x="32017" y="24848"/>
                  </a:lnTo>
                  <a:lnTo>
                    <a:pt x="24853" y="32019"/>
                  </a:lnTo>
                  <a:lnTo>
                    <a:pt x="16008" y="32019"/>
                  </a:lnTo>
                  <a:lnTo>
                    <a:pt x="7170" y="32019"/>
                  </a:lnTo>
                  <a:lnTo>
                    <a:pt x="0" y="24848"/>
                  </a:lnTo>
                  <a:lnTo>
                    <a:pt x="0" y="16009"/>
                  </a:lnTo>
                  <a:lnTo>
                    <a:pt x="0" y="7164"/>
                  </a:lnTo>
                  <a:lnTo>
                    <a:pt x="7170" y="0"/>
                  </a:lnTo>
                  <a:lnTo>
                    <a:pt x="16008" y="0"/>
                  </a:lnTo>
                  <a:lnTo>
                    <a:pt x="24853" y="0"/>
                  </a:lnTo>
                  <a:lnTo>
                    <a:pt x="32017" y="7164"/>
                  </a:lnTo>
                  <a:lnTo>
                    <a:pt x="32017" y="16009"/>
                  </a:lnTo>
                  <a:close/>
                </a:path>
              </a:pathLst>
            </a:custGeom>
            <a:ln w="6354">
              <a:solidFill>
                <a:srgbClr val="FFFF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8787" y="3062274"/>
              <a:ext cx="400050" cy="2611120"/>
            </a:xfrm>
            <a:custGeom>
              <a:avLst/>
              <a:gdLst/>
              <a:ahLst/>
              <a:cxnLst/>
              <a:rect l="l" t="t" r="r" b="b"/>
              <a:pathLst>
                <a:path w="400050" h="2611120">
                  <a:moveTo>
                    <a:pt x="234911" y="2534856"/>
                  </a:moveTo>
                  <a:lnTo>
                    <a:pt x="203161" y="2534856"/>
                  </a:lnTo>
                  <a:lnTo>
                    <a:pt x="203161" y="2296236"/>
                  </a:lnTo>
                  <a:lnTo>
                    <a:pt x="190461" y="2296236"/>
                  </a:lnTo>
                  <a:lnTo>
                    <a:pt x="190461" y="2534856"/>
                  </a:lnTo>
                  <a:lnTo>
                    <a:pt x="158711" y="2534856"/>
                  </a:lnTo>
                  <a:lnTo>
                    <a:pt x="196811" y="2611056"/>
                  </a:lnTo>
                  <a:lnTo>
                    <a:pt x="228561" y="2547556"/>
                  </a:lnTo>
                  <a:lnTo>
                    <a:pt x="234911" y="2534856"/>
                  </a:lnTo>
                  <a:close/>
                </a:path>
                <a:path w="400050" h="2611120">
                  <a:moveTo>
                    <a:pt x="234911" y="1657553"/>
                  </a:moveTo>
                  <a:lnTo>
                    <a:pt x="203161" y="1657553"/>
                  </a:lnTo>
                  <a:lnTo>
                    <a:pt x="203161" y="1418920"/>
                  </a:lnTo>
                  <a:lnTo>
                    <a:pt x="190461" y="1418920"/>
                  </a:lnTo>
                  <a:lnTo>
                    <a:pt x="190461" y="1657553"/>
                  </a:lnTo>
                  <a:lnTo>
                    <a:pt x="158711" y="1657553"/>
                  </a:lnTo>
                  <a:lnTo>
                    <a:pt x="196811" y="1733753"/>
                  </a:lnTo>
                  <a:lnTo>
                    <a:pt x="228561" y="1670253"/>
                  </a:lnTo>
                  <a:lnTo>
                    <a:pt x="234911" y="1657553"/>
                  </a:lnTo>
                  <a:close/>
                </a:path>
                <a:path w="400050" h="2611120">
                  <a:moveTo>
                    <a:pt x="290499" y="226974"/>
                  </a:moveTo>
                  <a:lnTo>
                    <a:pt x="288366" y="216369"/>
                  </a:lnTo>
                  <a:lnTo>
                    <a:pt x="282536" y="207708"/>
                  </a:lnTo>
                  <a:lnTo>
                    <a:pt x="273875" y="201879"/>
                  </a:lnTo>
                  <a:lnTo>
                    <a:pt x="272351" y="201574"/>
                  </a:lnTo>
                  <a:lnTo>
                    <a:pt x="272351" y="221957"/>
                  </a:lnTo>
                  <a:lnTo>
                    <a:pt x="272351" y="250139"/>
                  </a:lnTo>
                  <a:lnTo>
                    <a:pt x="268287" y="254203"/>
                  </a:lnTo>
                  <a:lnTo>
                    <a:pt x="217881" y="254203"/>
                  </a:lnTo>
                  <a:lnTo>
                    <a:pt x="217881" y="304609"/>
                  </a:lnTo>
                  <a:lnTo>
                    <a:pt x="213817" y="308673"/>
                  </a:lnTo>
                  <a:lnTo>
                    <a:pt x="185635" y="308673"/>
                  </a:lnTo>
                  <a:lnTo>
                    <a:pt x="181559" y="304609"/>
                  </a:lnTo>
                  <a:lnTo>
                    <a:pt x="181559" y="254203"/>
                  </a:lnTo>
                  <a:lnTo>
                    <a:pt x="131165" y="254203"/>
                  </a:lnTo>
                  <a:lnTo>
                    <a:pt x="127088" y="250139"/>
                  </a:lnTo>
                  <a:lnTo>
                    <a:pt x="127088" y="221957"/>
                  </a:lnTo>
                  <a:lnTo>
                    <a:pt x="131165" y="217893"/>
                  </a:lnTo>
                  <a:lnTo>
                    <a:pt x="181559" y="217893"/>
                  </a:lnTo>
                  <a:lnTo>
                    <a:pt x="181559" y="167487"/>
                  </a:lnTo>
                  <a:lnTo>
                    <a:pt x="185635" y="163423"/>
                  </a:lnTo>
                  <a:lnTo>
                    <a:pt x="213817" y="163423"/>
                  </a:lnTo>
                  <a:lnTo>
                    <a:pt x="217881" y="167487"/>
                  </a:lnTo>
                  <a:lnTo>
                    <a:pt x="217881" y="217893"/>
                  </a:lnTo>
                  <a:lnTo>
                    <a:pt x="268287" y="217893"/>
                  </a:lnTo>
                  <a:lnTo>
                    <a:pt x="272351" y="221957"/>
                  </a:lnTo>
                  <a:lnTo>
                    <a:pt x="272351" y="201574"/>
                  </a:lnTo>
                  <a:lnTo>
                    <a:pt x="263271" y="199732"/>
                  </a:lnTo>
                  <a:lnTo>
                    <a:pt x="236029" y="199732"/>
                  </a:lnTo>
                  <a:lnTo>
                    <a:pt x="236029" y="172491"/>
                  </a:lnTo>
                  <a:lnTo>
                    <a:pt x="234200" y="163423"/>
                  </a:lnTo>
                  <a:lnTo>
                    <a:pt x="233895" y="161899"/>
                  </a:lnTo>
                  <a:lnTo>
                    <a:pt x="228066" y="153238"/>
                  </a:lnTo>
                  <a:lnTo>
                    <a:pt x="219405" y="147396"/>
                  </a:lnTo>
                  <a:lnTo>
                    <a:pt x="208800" y="145262"/>
                  </a:lnTo>
                  <a:lnTo>
                    <a:pt x="190639" y="145262"/>
                  </a:lnTo>
                  <a:lnTo>
                    <a:pt x="180047" y="147396"/>
                  </a:lnTo>
                  <a:lnTo>
                    <a:pt x="171386" y="153238"/>
                  </a:lnTo>
                  <a:lnTo>
                    <a:pt x="165544" y="161899"/>
                  </a:lnTo>
                  <a:lnTo>
                    <a:pt x="163410" y="172491"/>
                  </a:lnTo>
                  <a:lnTo>
                    <a:pt x="163410" y="199732"/>
                  </a:lnTo>
                  <a:lnTo>
                    <a:pt x="136169" y="199732"/>
                  </a:lnTo>
                  <a:lnTo>
                    <a:pt x="125577" y="201879"/>
                  </a:lnTo>
                  <a:lnTo>
                    <a:pt x="116916" y="207708"/>
                  </a:lnTo>
                  <a:lnTo>
                    <a:pt x="111086" y="216369"/>
                  </a:lnTo>
                  <a:lnTo>
                    <a:pt x="108940" y="226974"/>
                  </a:lnTo>
                  <a:lnTo>
                    <a:pt x="108940" y="245122"/>
                  </a:lnTo>
                  <a:lnTo>
                    <a:pt x="111086" y="255727"/>
                  </a:lnTo>
                  <a:lnTo>
                    <a:pt x="116916" y="264388"/>
                  </a:lnTo>
                  <a:lnTo>
                    <a:pt x="125577" y="270217"/>
                  </a:lnTo>
                  <a:lnTo>
                    <a:pt x="136169" y="272364"/>
                  </a:lnTo>
                  <a:lnTo>
                    <a:pt x="163410" y="272364"/>
                  </a:lnTo>
                  <a:lnTo>
                    <a:pt x="163410" y="299605"/>
                  </a:lnTo>
                  <a:lnTo>
                    <a:pt x="165544" y="310197"/>
                  </a:lnTo>
                  <a:lnTo>
                    <a:pt x="171386" y="318858"/>
                  </a:lnTo>
                  <a:lnTo>
                    <a:pt x="180047" y="324700"/>
                  </a:lnTo>
                  <a:lnTo>
                    <a:pt x="190639" y="326834"/>
                  </a:lnTo>
                  <a:lnTo>
                    <a:pt x="208800" y="326834"/>
                  </a:lnTo>
                  <a:lnTo>
                    <a:pt x="219405" y="324700"/>
                  </a:lnTo>
                  <a:lnTo>
                    <a:pt x="228066" y="318858"/>
                  </a:lnTo>
                  <a:lnTo>
                    <a:pt x="233895" y="310197"/>
                  </a:lnTo>
                  <a:lnTo>
                    <a:pt x="234200" y="308673"/>
                  </a:lnTo>
                  <a:lnTo>
                    <a:pt x="236029" y="299605"/>
                  </a:lnTo>
                  <a:lnTo>
                    <a:pt x="236029" y="272364"/>
                  </a:lnTo>
                  <a:lnTo>
                    <a:pt x="263271" y="272364"/>
                  </a:lnTo>
                  <a:lnTo>
                    <a:pt x="273875" y="270217"/>
                  </a:lnTo>
                  <a:lnTo>
                    <a:pt x="282536" y="264388"/>
                  </a:lnTo>
                  <a:lnTo>
                    <a:pt x="288366" y="255727"/>
                  </a:lnTo>
                  <a:lnTo>
                    <a:pt x="290499" y="245122"/>
                  </a:lnTo>
                  <a:lnTo>
                    <a:pt x="290499" y="226974"/>
                  </a:lnTo>
                  <a:close/>
                </a:path>
                <a:path w="400050" h="2611120">
                  <a:moveTo>
                    <a:pt x="399440" y="127101"/>
                  </a:moveTo>
                  <a:lnTo>
                    <a:pt x="395160" y="105905"/>
                  </a:lnTo>
                  <a:lnTo>
                    <a:pt x="384975" y="90792"/>
                  </a:lnTo>
                  <a:lnTo>
                    <a:pt x="383489" y="88582"/>
                  </a:lnTo>
                  <a:lnTo>
                    <a:pt x="381292" y="87109"/>
                  </a:lnTo>
                  <a:lnTo>
                    <a:pt x="381292" y="127101"/>
                  </a:lnTo>
                  <a:lnTo>
                    <a:pt x="381292" y="344995"/>
                  </a:lnTo>
                  <a:lnTo>
                    <a:pt x="378434" y="359130"/>
                  </a:lnTo>
                  <a:lnTo>
                    <a:pt x="370649" y="370674"/>
                  </a:lnTo>
                  <a:lnTo>
                    <a:pt x="359117" y="378460"/>
                  </a:lnTo>
                  <a:lnTo>
                    <a:pt x="344970" y="381304"/>
                  </a:lnTo>
                  <a:lnTo>
                    <a:pt x="54470" y="381304"/>
                  </a:lnTo>
                  <a:lnTo>
                    <a:pt x="40335" y="378460"/>
                  </a:lnTo>
                  <a:lnTo>
                    <a:pt x="28803" y="370674"/>
                  </a:lnTo>
                  <a:lnTo>
                    <a:pt x="21018" y="359130"/>
                  </a:lnTo>
                  <a:lnTo>
                    <a:pt x="18161" y="344995"/>
                  </a:lnTo>
                  <a:lnTo>
                    <a:pt x="18161" y="127101"/>
                  </a:lnTo>
                  <a:lnTo>
                    <a:pt x="21018" y="112966"/>
                  </a:lnTo>
                  <a:lnTo>
                    <a:pt x="28803" y="101422"/>
                  </a:lnTo>
                  <a:lnTo>
                    <a:pt x="40335" y="93649"/>
                  </a:lnTo>
                  <a:lnTo>
                    <a:pt x="54470" y="90792"/>
                  </a:lnTo>
                  <a:lnTo>
                    <a:pt x="344970" y="90792"/>
                  </a:lnTo>
                  <a:lnTo>
                    <a:pt x="359117" y="93649"/>
                  </a:lnTo>
                  <a:lnTo>
                    <a:pt x="370649" y="101422"/>
                  </a:lnTo>
                  <a:lnTo>
                    <a:pt x="378434" y="112966"/>
                  </a:lnTo>
                  <a:lnTo>
                    <a:pt x="381292" y="127101"/>
                  </a:lnTo>
                  <a:lnTo>
                    <a:pt x="381292" y="87109"/>
                  </a:lnTo>
                  <a:lnTo>
                    <a:pt x="366179" y="76911"/>
                  </a:lnTo>
                  <a:lnTo>
                    <a:pt x="344970" y="72631"/>
                  </a:lnTo>
                  <a:lnTo>
                    <a:pt x="290499" y="72631"/>
                  </a:lnTo>
                  <a:lnTo>
                    <a:pt x="290499" y="54470"/>
                  </a:lnTo>
                  <a:lnTo>
                    <a:pt x="286219" y="33274"/>
                  </a:lnTo>
                  <a:lnTo>
                    <a:pt x="276034" y="18161"/>
                  </a:lnTo>
                  <a:lnTo>
                    <a:pt x="274561" y="15963"/>
                  </a:lnTo>
                  <a:lnTo>
                    <a:pt x="272351" y="14478"/>
                  </a:lnTo>
                  <a:lnTo>
                    <a:pt x="272351" y="54470"/>
                  </a:lnTo>
                  <a:lnTo>
                    <a:pt x="272351" y="72631"/>
                  </a:lnTo>
                  <a:lnTo>
                    <a:pt x="127088" y="72631"/>
                  </a:lnTo>
                  <a:lnTo>
                    <a:pt x="127088" y="54470"/>
                  </a:lnTo>
                  <a:lnTo>
                    <a:pt x="129946" y="40347"/>
                  </a:lnTo>
                  <a:lnTo>
                    <a:pt x="137731" y="28803"/>
                  </a:lnTo>
                  <a:lnTo>
                    <a:pt x="149275" y="21018"/>
                  </a:lnTo>
                  <a:lnTo>
                    <a:pt x="163410" y="18161"/>
                  </a:lnTo>
                  <a:lnTo>
                    <a:pt x="236029" y="18161"/>
                  </a:lnTo>
                  <a:lnTo>
                    <a:pt x="250177" y="21018"/>
                  </a:lnTo>
                  <a:lnTo>
                    <a:pt x="261708" y="28803"/>
                  </a:lnTo>
                  <a:lnTo>
                    <a:pt x="269494" y="40347"/>
                  </a:lnTo>
                  <a:lnTo>
                    <a:pt x="272351" y="54470"/>
                  </a:lnTo>
                  <a:lnTo>
                    <a:pt x="272351" y="14478"/>
                  </a:lnTo>
                  <a:lnTo>
                    <a:pt x="257238" y="4279"/>
                  </a:lnTo>
                  <a:lnTo>
                    <a:pt x="236029" y="0"/>
                  </a:lnTo>
                  <a:lnTo>
                    <a:pt x="163410" y="0"/>
                  </a:lnTo>
                  <a:lnTo>
                    <a:pt x="142214" y="4279"/>
                  </a:lnTo>
                  <a:lnTo>
                    <a:pt x="124891" y="15951"/>
                  </a:lnTo>
                  <a:lnTo>
                    <a:pt x="113220" y="33274"/>
                  </a:lnTo>
                  <a:lnTo>
                    <a:pt x="108940" y="54470"/>
                  </a:lnTo>
                  <a:lnTo>
                    <a:pt x="108940" y="72631"/>
                  </a:lnTo>
                  <a:lnTo>
                    <a:pt x="54470" y="72631"/>
                  </a:lnTo>
                  <a:lnTo>
                    <a:pt x="33274" y="76911"/>
                  </a:lnTo>
                  <a:lnTo>
                    <a:pt x="15963" y="88582"/>
                  </a:lnTo>
                  <a:lnTo>
                    <a:pt x="4279" y="105905"/>
                  </a:lnTo>
                  <a:lnTo>
                    <a:pt x="0" y="127101"/>
                  </a:lnTo>
                  <a:lnTo>
                    <a:pt x="0" y="344995"/>
                  </a:lnTo>
                  <a:lnTo>
                    <a:pt x="4279" y="366191"/>
                  </a:lnTo>
                  <a:lnTo>
                    <a:pt x="15963" y="383514"/>
                  </a:lnTo>
                  <a:lnTo>
                    <a:pt x="33274" y="395185"/>
                  </a:lnTo>
                  <a:lnTo>
                    <a:pt x="54470" y="399465"/>
                  </a:lnTo>
                  <a:lnTo>
                    <a:pt x="344970" y="399465"/>
                  </a:lnTo>
                  <a:lnTo>
                    <a:pt x="366179" y="395185"/>
                  </a:lnTo>
                  <a:lnTo>
                    <a:pt x="383489" y="383514"/>
                  </a:lnTo>
                  <a:lnTo>
                    <a:pt x="384975" y="381304"/>
                  </a:lnTo>
                  <a:lnTo>
                    <a:pt x="395160" y="366191"/>
                  </a:lnTo>
                  <a:lnTo>
                    <a:pt x="399440" y="344995"/>
                  </a:lnTo>
                  <a:lnTo>
                    <a:pt x="399440" y="127101"/>
                  </a:lnTo>
                  <a:close/>
                </a:path>
              </a:pathLst>
            </a:custGeom>
            <a:solidFill>
              <a:srgbClr val="EB6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8799" y="3062270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108940" y="54472"/>
                  </a:moveTo>
                  <a:lnTo>
                    <a:pt x="108940" y="72629"/>
                  </a:lnTo>
                  <a:lnTo>
                    <a:pt x="54470" y="72629"/>
                  </a:lnTo>
                  <a:lnTo>
                    <a:pt x="33267" y="76910"/>
                  </a:lnTo>
                  <a:lnTo>
                    <a:pt x="15953" y="88585"/>
                  </a:lnTo>
                  <a:lnTo>
                    <a:pt x="4280" y="105900"/>
                  </a:lnTo>
                  <a:lnTo>
                    <a:pt x="0" y="127101"/>
                  </a:lnTo>
                  <a:lnTo>
                    <a:pt x="0" y="344991"/>
                  </a:lnTo>
                  <a:lnTo>
                    <a:pt x="15953" y="383509"/>
                  </a:lnTo>
                  <a:lnTo>
                    <a:pt x="54470" y="399463"/>
                  </a:lnTo>
                  <a:lnTo>
                    <a:pt x="344969" y="399463"/>
                  </a:lnTo>
                  <a:lnTo>
                    <a:pt x="366176" y="395183"/>
                  </a:lnTo>
                  <a:lnTo>
                    <a:pt x="383489" y="383509"/>
                  </a:lnTo>
                  <a:lnTo>
                    <a:pt x="395160" y="366195"/>
                  </a:lnTo>
                  <a:lnTo>
                    <a:pt x="399439" y="344991"/>
                  </a:lnTo>
                  <a:lnTo>
                    <a:pt x="399439" y="127102"/>
                  </a:lnTo>
                  <a:lnTo>
                    <a:pt x="383489" y="88585"/>
                  </a:lnTo>
                  <a:lnTo>
                    <a:pt x="344969" y="72629"/>
                  </a:lnTo>
                  <a:lnTo>
                    <a:pt x="290499" y="72629"/>
                  </a:lnTo>
                  <a:lnTo>
                    <a:pt x="290499" y="54472"/>
                  </a:lnTo>
                  <a:lnTo>
                    <a:pt x="274549" y="15955"/>
                  </a:lnTo>
                  <a:lnTo>
                    <a:pt x="236029" y="0"/>
                  </a:lnTo>
                  <a:lnTo>
                    <a:pt x="163402" y="0"/>
                  </a:lnTo>
                  <a:lnTo>
                    <a:pt x="142202" y="4281"/>
                  </a:lnTo>
                  <a:lnTo>
                    <a:pt x="124891" y="15955"/>
                  </a:lnTo>
                  <a:lnTo>
                    <a:pt x="113219" y="33270"/>
                  </a:lnTo>
                  <a:lnTo>
                    <a:pt x="108940" y="54472"/>
                  </a:lnTo>
                  <a:close/>
                </a:path>
              </a:pathLst>
            </a:custGeom>
            <a:ln w="21183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296" y="3069835"/>
              <a:ext cx="166437" cy="7565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26955" y="3153057"/>
              <a:ext cx="363220" cy="290830"/>
            </a:xfrm>
            <a:custGeom>
              <a:avLst/>
              <a:gdLst/>
              <a:ahLst/>
              <a:cxnLst/>
              <a:rect l="l" t="t" r="r" b="b"/>
              <a:pathLst>
                <a:path w="363219" h="290829">
                  <a:moveTo>
                    <a:pt x="0" y="36314"/>
                  </a:moveTo>
                  <a:lnTo>
                    <a:pt x="2853" y="22182"/>
                  </a:lnTo>
                  <a:lnTo>
                    <a:pt x="10635" y="10639"/>
                  </a:lnTo>
                  <a:lnTo>
                    <a:pt x="22178" y="2854"/>
                  </a:lnTo>
                  <a:lnTo>
                    <a:pt x="36313" y="0"/>
                  </a:lnTo>
                  <a:lnTo>
                    <a:pt x="326812" y="0"/>
                  </a:lnTo>
                  <a:lnTo>
                    <a:pt x="360273" y="22182"/>
                  </a:lnTo>
                  <a:lnTo>
                    <a:pt x="363126" y="254204"/>
                  </a:lnTo>
                  <a:lnTo>
                    <a:pt x="360273" y="268339"/>
                  </a:lnTo>
                  <a:lnTo>
                    <a:pt x="352493" y="279883"/>
                  </a:lnTo>
                  <a:lnTo>
                    <a:pt x="340950" y="287665"/>
                  </a:lnTo>
                  <a:lnTo>
                    <a:pt x="326812" y="290519"/>
                  </a:lnTo>
                  <a:lnTo>
                    <a:pt x="36313" y="290519"/>
                  </a:lnTo>
                  <a:lnTo>
                    <a:pt x="2853" y="268339"/>
                  </a:lnTo>
                  <a:lnTo>
                    <a:pt x="0" y="36314"/>
                  </a:lnTo>
                  <a:close/>
                </a:path>
              </a:pathLst>
            </a:custGeom>
            <a:ln w="21183">
              <a:solidFill>
                <a:srgbClr val="EB62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147" y="3196938"/>
              <a:ext cx="202742" cy="202757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044955" y="5989524"/>
            <a:ext cx="2189480" cy="45332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75"/>
              </a:spcBef>
            </a:pP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Confirma</a:t>
            </a:r>
            <a:r>
              <a:rPr sz="1400" spc="6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170" dirty="0">
                <a:solidFill>
                  <a:schemeClr val="tx1"/>
                </a:solidFill>
                <a:latin typeface="Lucida Sans Unicode"/>
                <a:cs typeface="Lucida Sans Unicode"/>
              </a:rPr>
              <a:t>a</a:t>
            </a:r>
            <a:r>
              <a:rPr sz="1400" spc="10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solicitação</a:t>
            </a:r>
            <a:r>
              <a:rPr sz="1400" spc="500" dirty="0">
                <a:solidFill>
                  <a:schemeClr val="tx1"/>
                </a:solidFill>
                <a:latin typeface="Lucida Sans Unicode"/>
                <a:cs typeface="Lucida Sans Unicode"/>
              </a:rPr>
              <a:t> 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e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chemeClr val="tx1"/>
                </a:solidFill>
                <a:latin typeface="Lucida Sans Unicode"/>
                <a:cs typeface="Lucida Sans Unicode"/>
              </a:rPr>
              <a:t>é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chemeClr val="tx1"/>
                </a:solidFill>
                <a:latin typeface="Lucida Sans Unicode"/>
                <a:cs typeface="Lucida Sans Unicode"/>
              </a:rPr>
              <a:t>aberto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chemeClr val="tx1"/>
                </a:solidFill>
                <a:latin typeface="Lucida Sans Unicode"/>
                <a:cs typeface="Lucida Sans Unicode"/>
              </a:rPr>
              <a:t>um</a:t>
            </a:r>
            <a:r>
              <a:rPr sz="1400" spc="-5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protocolo</a:t>
            </a:r>
            <a:endParaRPr sz="1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59" name="object 9">
            <a:extLst>
              <a:ext uri="{FF2B5EF4-FFF2-40B4-BE49-F238E27FC236}">
                <a16:creationId xmlns:a16="http://schemas.microsoft.com/office/drawing/2014/main" id="{FD2398C4-286D-4C5A-584D-2A06CEAE8EB3}"/>
              </a:ext>
            </a:extLst>
          </p:cNvPr>
          <p:cNvSpPr/>
          <p:nvPr/>
        </p:nvSpPr>
        <p:spPr>
          <a:xfrm>
            <a:off x="6101588" y="0"/>
            <a:ext cx="6090920" cy="6858000"/>
          </a:xfrm>
          <a:custGeom>
            <a:avLst/>
            <a:gdLst/>
            <a:ahLst/>
            <a:cxnLst/>
            <a:rect l="l" t="t" r="r" b="b"/>
            <a:pathLst>
              <a:path w="6090920" h="6858000">
                <a:moveTo>
                  <a:pt x="0" y="0"/>
                </a:moveTo>
                <a:lnTo>
                  <a:pt x="0" y="6858000"/>
                </a:lnTo>
                <a:lnTo>
                  <a:pt x="6090411" y="6857999"/>
                </a:lnTo>
                <a:lnTo>
                  <a:pt x="6090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97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0" name="object 12">
            <a:extLst>
              <a:ext uri="{FF2B5EF4-FFF2-40B4-BE49-F238E27FC236}">
                <a16:creationId xmlns:a16="http://schemas.microsoft.com/office/drawing/2014/main" id="{C56F7BEF-75FC-B7CA-38E9-0BA000DE0665}"/>
              </a:ext>
            </a:extLst>
          </p:cNvPr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0" b="98056" l="5556" r="93889">
                        <a14:foregroundMark x1="23611" y1="8889" x2="36667" y2="17361"/>
                        <a14:foregroundMark x1="36667" y1="17361" x2="36667" y2="17361"/>
                        <a14:foregroundMark x1="26667" y1="13472" x2="57500" y2="11667"/>
                        <a14:foregroundMark x1="57500" y1="11667" x2="68889" y2="20833"/>
                        <a14:foregroundMark x1="68889" y1="20833" x2="60556" y2="34306"/>
                        <a14:foregroundMark x1="60556" y1="34306" x2="36944" y2="43889"/>
                        <a14:foregroundMark x1="36944" y1="43889" x2="18056" y2="27222"/>
                        <a14:foregroundMark x1="18056" y1="27222" x2="46667" y2="15000"/>
                        <a14:foregroundMark x1="46667" y1="15000" x2="52222" y2="15694"/>
                        <a14:foregroundMark x1="11944" y1="95556" x2="53889" y2="29028"/>
                        <a14:foregroundMark x1="53889" y1="29028" x2="79722" y2="10000"/>
                        <a14:foregroundMark x1="79722" y1="10000" x2="86389" y2="22778"/>
                        <a14:foregroundMark x1="86389" y1="22778" x2="69444" y2="62917"/>
                        <a14:foregroundMark x1="69444" y1="62917" x2="61944" y2="65556"/>
                        <a14:foregroundMark x1="39722" y1="37917" x2="42222" y2="64583"/>
                        <a14:foregroundMark x1="42222" y1="64583" x2="60000" y2="66250"/>
                        <a14:foregroundMark x1="60000" y1="66250" x2="66667" y2="47083"/>
                        <a14:foregroundMark x1="66667" y1="47083" x2="43611" y2="58056"/>
                        <a14:foregroundMark x1="43611" y1="58056" x2="57778" y2="66528"/>
                        <a14:foregroundMark x1="57778" y1="66528" x2="65833" y2="58611"/>
                        <a14:foregroundMark x1="65833" y1="58611" x2="50000" y2="83056"/>
                        <a14:foregroundMark x1="50000" y1="83056" x2="73056" y2="89583"/>
                        <a14:foregroundMark x1="73056" y1="89583" x2="57222" y2="96250"/>
                        <a14:foregroundMark x1="57222" y1="96250" x2="34167" y2="94583"/>
                        <a14:foregroundMark x1="34167" y1="94583" x2="33889" y2="76667"/>
                        <a14:foregroundMark x1="33889" y1="76667" x2="41944" y2="64861"/>
                        <a14:foregroundMark x1="41944" y1="64861" x2="15278" y2="10833"/>
                        <a14:foregroundMark x1="15278" y1="10833" x2="30833" y2="6528"/>
                        <a14:foregroundMark x1="30833" y1="6528" x2="39444" y2="5556"/>
                        <a14:foregroundMark x1="81389" y1="37361" x2="80278" y2="84444"/>
                        <a14:foregroundMark x1="80278" y1="84444" x2="70833" y2="94306"/>
                        <a14:foregroundMark x1="70833" y1="94306" x2="61389" y2="94722"/>
                        <a14:foregroundMark x1="28611" y1="82083" x2="18611" y2="55556"/>
                        <a14:foregroundMark x1="18611" y1="55556" x2="15000" y2="20139"/>
                        <a14:foregroundMark x1="15000" y1="20139" x2="13889" y2="18194"/>
                        <a14:foregroundMark x1="7500" y1="90694" x2="9722" y2="76944"/>
                        <a14:foregroundMark x1="6389" y1="79583" x2="13889" y2="59167"/>
                        <a14:foregroundMark x1="13889" y1="59167" x2="15000" y2="58056"/>
                        <a14:foregroundMark x1="7778" y1="91111" x2="7778" y2="81944"/>
                        <a14:foregroundMark x1="7778" y1="81944" x2="7222" y2="86806"/>
                        <a14:foregroundMark x1="7500" y1="86389" x2="11944" y2="95833"/>
                        <a14:foregroundMark x1="11944" y1="95833" x2="31389" y2="97222"/>
                        <a14:foregroundMark x1="31389" y1="97222" x2="67500" y2="95694"/>
                        <a14:foregroundMark x1="67500" y1="95694" x2="74167" y2="94167"/>
                        <a14:foregroundMark x1="6944" y1="36250" x2="6667" y2="49167"/>
                        <a14:foregroundMark x1="6667" y1="49167" x2="14444" y2="60000"/>
                        <a14:foregroundMark x1="14444" y1="60000" x2="24167" y2="66528"/>
                        <a14:foregroundMark x1="92500" y1="74861" x2="86667" y2="83889"/>
                        <a14:foregroundMark x1="86667" y1="83889" x2="71944" y2="93056"/>
                        <a14:foregroundMark x1="93056" y1="76389" x2="92778" y2="77222"/>
                        <a14:foregroundMark x1="92778" y1="70972" x2="92778" y2="70972"/>
                        <a14:foregroundMark x1="92778" y1="67083" x2="92778" y2="67083"/>
                        <a14:foregroundMark x1="92778" y1="61250" x2="92778" y2="61250"/>
                        <a14:foregroundMark x1="92778" y1="80000" x2="92778" y2="80000"/>
                        <a14:foregroundMark x1="93056" y1="56389" x2="93056" y2="56389"/>
                        <a14:foregroundMark x1="92778" y1="48472" x2="92778" y2="48472"/>
                        <a14:foregroundMark x1="92778" y1="41528" x2="92778" y2="41528"/>
                        <a14:foregroundMark x1="92778" y1="35000" x2="92778" y2="35000"/>
                        <a14:foregroundMark x1="92778" y1="31944" x2="92778" y2="31944"/>
                        <a14:foregroundMark x1="93889" y1="27500" x2="93889" y2="27500"/>
                        <a14:foregroundMark x1="92778" y1="84444" x2="92778" y2="84444"/>
                        <a14:foregroundMark x1="92778" y1="86944" x2="92778" y2="86944"/>
                        <a14:foregroundMark x1="92778" y1="90139" x2="92778" y2="90139"/>
                        <a14:foregroundMark x1="92500" y1="93194" x2="92500" y2="93194"/>
                        <a14:foregroundMark x1="90278" y1="95139" x2="90278" y2="95139"/>
                        <a14:foregroundMark x1="56389" y1="97361" x2="56389" y2="97361"/>
                        <a14:foregroundMark x1="67778" y1="78194" x2="67778" y2="78194"/>
                        <a14:foregroundMark x1="13889" y1="78194" x2="13889" y2="78194"/>
                        <a14:foregroundMark x1="8056" y1="93333" x2="8056" y2="93333"/>
                        <a14:foregroundMark x1="7222" y1="71111" x2="6389" y2="91111"/>
                        <a14:foregroundMark x1="6389" y1="91111" x2="15278" y2="97083"/>
                        <a14:foregroundMark x1="73611" y1="77361" x2="73611" y2="77361"/>
                        <a14:foregroundMark x1="55556" y1="97222" x2="76944" y2="97083"/>
                        <a14:foregroundMark x1="76944" y1="97083" x2="90278" y2="94306"/>
                        <a14:foregroundMark x1="77778" y1="97222" x2="90556" y2="95278"/>
                        <a14:foregroundMark x1="86667" y1="97083" x2="86667" y2="97083"/>
                        <a14:foregroundMark x1="88056" y1="97083" x2="88056" y2="97083"/>
                        <a14:foregroundMark x1="90278" y1="96250" x2="90278" y2="96250"/>
                        <a14:foregroundMark x1="93333" y1="21944" x2="93333" y2="21944"/>
                        <a14:foregroundMark x1="92500" y1="22361" x2="91389" y2="56250"/>
                        <a14:foregroundMark x1="7500" y1="49861" x2="8611" y2="73194"/>
                        <a14:foregroundMark x1="15556" y1="98056" x2="7500" y2="93333"/>
                        <a14:foregroundMark x1="6944" y1="36944" x2="8889" y2="6667"/>
                        <a14:foregroundMark x1="8889" y1="6667" x2="26944" y2="3194"/>
                        <a14:foregroundMark x1="26944" y1="3194" x2="27778" y2="3472"/>
                        <a14:foregroundMark x1="72222" y1="6111" x2="28056" y2="5000"/>
                        <a14:foregroundMark x1="28611" y1="2639" x2="10833" y2="4028"/>
                        <a14:foregroundMark x1="10833" y1="4028" x2="5833" y2="13889"/>
                        <a14:foregroundMark x1="5833" y1="13889" x2="6944" y2="31389"/>
                        <a14:foregroundMark x1="24722" y1="24583" x2="76944" y2="23611"/>
                        <a14:foregroundMark x1="76944" y1="23611" x2="80278" y2="23611"/>
                        <a14:foregroundMark x1="43611" y1="77917" x2="81111" y2="79167"/>
                        <a14:foregroundMark x1="72222" y1="2778" x2="90556" y2="5417"/>
                        <a14:foregroundMark x1="90556" y1="5417" x2="91667" y2="22500"/>
                        <a14:foregroundMark x1="75833" y1="2500" x2="90278" y2="5417"/>
                        <a14:backgroundMark x1="6944" y1="1111" x2="1111" y2="3056"/>
                        <a14:backgroundMark x1="1111" y1="60278" x2="1111" y2="79167"/>
                        <a14:backgroundMark x1="1111" y1="79167" x2="1111" y2="79167"/>
                        <a14:backgroundMark x1="97500" y1="42083" x2="97500" y2="42083"/>
                        <a14:backgroundMark x1="10833" y1="99167" x2="10833" y2="9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0195" y="933450"/>
            <a:ext cx="2695575" cy="5391150"/>
          </a:xfrm>
          <a:prstGeom prst="rect">
            <a:avLst/>
          </a:prstGeom>
        </p:spPr>
      </p:pic>
      <p:sp>
        <p:nvSpPr>
          <p:cNvPr id="61" name="object 13">
            <a:extLst>
              <a:ext uri="{FF2B5EF4-FFF2-40B4-BE49-F238E27FC236}">
                <a16:creationId xmlns:a16="http://schemas.microsoft.com/office/drawing/2014/main" id="{1BB53AC9-0DCE-70D6-00F8-822580891BDE}"/>
              </a:ext>
            </a:extLst>
          </p:cNvPr>
          <p:cNvSpPr txBox="1"/>
          <p:nvPr/>
        </p:nvSpPr>
        <p:spPr>
          <a:xfrm>
            <a:off x="8367394" y="6324600"/>
            <a:ext cx="1781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Vídeo</a:t>
            </a:r>
            <a:r>
              <a:rPr sz="1000" spc="-1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B"/>
                </a:solidFill>
                <a:latin typeface="Lucida Sans Unicode"/>
                <a:cs typeface="Lucida Sans Unicode"/>
              </a:rPr>
              <a:t>ilustrativo</a:t>
            </a:r>
            <a:r>
              <a:rPr sz="1000" spc="2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80" dirty="0">
                <a:solidFill>
                  <a:srgbClr val="FFFFFB"/>
                </a:solidFill>
                <a:latin typeface="Lucida Sans Unicode"/>
                <a:cs typeface="Lucida Sans Unicode"/>
              </a:rPr>
              <a:t>da</a:t>
            </a:r>
            <a:r>
              <a:rPr sz="1000" spc="-35" dirty="0">
                <a:solidFill>
                  <a:srgbClr val="FFFFFB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B"/>
                </a:solidFill>
                <a:latin typeface="Lucida Sans Unicode"/>
                <a:cs typeface="Lucida Sans Unicode"/>
              </a:rPr>
              <a:t>jornada</a:t>
            </a:r>
            <a:endParaRPr sz="1000" dirty="0">
              <a:latin typeface="Lucida Sans Unicode"/>
              <a:cs typeface="Lucida Sans Unicode"/>
            </a:endParaRP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AE52F647-6EDE-D18E-4004-3199D09B20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56659" y="597790"/>
            <a:ext cx="1168741" cy="193292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8DFC1616-D4C9-0803-CBD1-B23A53E88C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91600" y="599751"/>
            <a:ext cx="1351249" cy="1863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5865</TotalTime>
  <Words>1449</Words>
  <Application>Microsoft Office PowerPoint</Application>
  <PresentationFormat>Widescreen</PresentationFormat>
  <Paragraphs>235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Lucida Sans Unicode</vt:lpstr>
      <vt:lpstr>Times New Roman</vt:lpstr>
      <vt:lpstr>Verdana</vt:lpstr>
      <vt:lpstr>Office Theme</vt:lpstr>
      <vt:lpstr>PowerPoint Presentation</vt:lpstr>
      <vt:lpstr>Prazer,</vt:lpstr>
      <vt:lpstr>A diferença está no nosso DNA Um completo programa de saúde com uma carteira digital</vt:lpstr>
      <vt:lpstr>PowerPoint Presentation</vt:lpstr>
      <vt:lpstr>Cuidado em todo o Brasil Serviços garantidos por todo o território</vt:lpstr>
      <vt:lpstr>Navegação pelo aplicativo</vt:lpstr>
      <vt:lpstr>Jornada de Agendamento via app Pronto Atendimento</vt:lpstr>
      <vt:lpstr>Jornada de Agendamento via app Telemedicina sem coparticipação</vt:lpstr>
      <vt:lpstr>Jornada de Agendamento via app Telemedicina com coparticipação</vt:lpstr>
      <vt:lpstr>Jornada de Agendamento via app Consulta Presencial</vt:lpstr>
      <vt:lpstr>Benefício Farmácia</vt:lpstr>
      <vt:lpstr>Entendendo o comportamento do nosso público</vt:lpstr>
      <vt:lpstr>Amplia a presença da nossa marca, aproveitando o canal que o nosso público mais usa no dia a dia.</vt:lpstr>
      <vt:lpstr>Menu de opções do Bot* – Nova jornada</vt:lpstr>
      <vt:lpstr>Jornada de Agendamento – Pronto Atendimento</vt:lpstr>
      <vt:lpstr>Jornada de Agendamento - Telemedicina</vt:lpstr>
      <vt:lpstr>Jornada de Agendamento – Consulta Presencial</vt:lpstr>
      <vt:lpstr>Jornada de Agendamento – Meus agendamentos</vt:lpstr>
      <vt:lpstr>Jornada de Agendamento – Estou na clínica</vt:lpstr>
      <vt:lpstr>Jornada de Agendamento – Outras opções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Glaucia Saffa</dc:creator>
  <cp:lastModifiedBy>Eneiane Lopes</cp:lastModifiedBy>
  <cp:revision>1</cp:revision>
  <dcterms:created xsi:type="dcterms:W3CDTF">2025-09-23T13:08:49Z</dcterms:created>
  <dcterms:modified xsi:type="dcterms:W3CDTF">2025-09-30T15:20:12Z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2025-09-22T00:00:00Z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2025-09-23T00:00:00Z</vt:filetime>
  </property>
  <property fmtid="{D5CDD505-2E9C-101B-9397-08002B2CF9AE}" pid="5" name="MSIP_Label_85f5c48a-4629-4fd4-90ee-070b2e106f97_ActionId">
    <vt:lpwstr>f39bdd15-83d1-4051-8393-64e92b18a724</vt:lpwstr>
  </property>
  <property fmtid="{D5CDD505-2E9C-101B-9397-08002B2CF9AE}" pid="6" name="MSIP_Label_85f5c48a-4629-4fd4-90ee-070b2e106f97_ContentBits">
    <vt:lpwstr>2</vt:lpwstr>
  </property>
  <property fmtid="{D5CDD505-2E9C-101B-9397-08002B2CF9AE}" pid="7" name="MSIP_Label_85f5c48a-4629-4fd4-90ee-070b2e106f97_Enabled">
    <vt:lpwstr>true</vt:lpwstr>
  </property>
  <property fmtid="{D5CDD505-2E9C-101B-9397-08002B2CF9AE}" pid="8" name="MSIP_Label_85f5c48a-4629-4fd4-90ee-070b2e106f97_Method">
    <vt:lpwstr>Privileged</vt:lpwstr>
  </property>
  <property fmtid="{D5CDD505-2E9C-101B-9397-08002B2CF9AE}" pid="9" name="MSIP_Label_85f5c48a-4629-4fd4-90ee-070b2e106f97_Name">
    <vt:lpwstr>INFORMAÃ‡ÃƒO PÃšBLICA</vt:lpwstr>
  </property>
  <property fmtid="{D5CDD505-2E9C-101B-9397-08002B2CF9AE}" pid="10" name="MSIP_Label_85f5c48a-4629-4fd4-90ee-070b2e106f97_SetDate">
    <vt:lpwstr>2025-07-15T18:49:00Z</vt:lpwstr>
  </property>
  <property fmtid="{D5CDD505-2E9C-101B-9397-08002B2CF9AE}" pid="11" name="MSIP_Label_85f5c48a-4629-4fd4-90ee-070b2e106f97_SiteId">
    <vt:lpwstr>ec5830b1-88bf-4739-afe1-a65d181c51e3</vt:lpwstr>
  </property>
  <property fmtid="{D5CDD505-2E9C-101B-9397-08002B2CF9AE}" pid="12" name="MSIP_Label_85f5c48a-4629-4fd4-90ee-070b2e106f97_Tag">
    <vt:lpwstr>10, 0, 1, 1</vt:lpwstr>
  </property>
  <property fmtid="{D5CDD505-2E9C-101B-9397-08002B2CF9AE}" pid="13" name="Producer">
    <vt:lpwstr>Microsoft® PowerPoint® para Microsoft 365</vt:lpwstr>
  </property>
</Properties>
</file>